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2"/>
  </p:notesMasterIdLst>
  <p:sldIdLst>
    <p:sldId id="256" r:id="rId2"/>
    <p:sldId id="257" r:id="rId3"/>
    <p:sldId id="274" r:id="rId4"/>
    <p:sldId id="276" r:id="rId5"/>
    <p:sldId id="258" r:id="rId6"/>
    <p:sldId id="259" r:id="rId7"/>
    <p:sldId id="260" r:id="rId8"/>
    <p:sldId id="278" r:id="rId9"/>
    <p:sldId id="262" r:id="rId10"/>
    <p:sldId id="263" r:id="rId11"/>
    <p:sldId id="264" r:id="rId12"/>
    <p:sldId id="277" r:id="rId13"/>
    <p:sldId id="265" r:id="rId14"/>
    <p:sldId id="266" r:id="rId15"/>
    <p:sldId id="267" r:id="rId16"/>
    <p:sldId id="268" r:id="rId17"/>
    <p:sldId id="269" r:id="rId18"/>
    <p:sldId id="273" r:id="rId19"/>
    <p:sldId id="270" r:id="rId20"/>
    <p:sldId id="271" r:id="rId21"/>
  </p:sldIdLst>
  <p:sldSz cx="4611688" cy="34591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15"/>
    <p:restoredTop sz="69858"/>
  </p:normalViewPr>
  <p:slideViewPr>
    <p:cSldViewPr snapToGrid="0">
      <p:cViewPr>
        <p:scale>
          <a:sx n="186" d="100"/>
          <a:sy n="186" d="100"/>
        </p:scale>
        <p:origin x="1184" y="-1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jpeg>
</file>

<file path=ppt/media/image37.jpeg>
</file>

<file path=ppt/media/image38.jpeg>
</file>

<file path=ppt/media/image39.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697DB1-7C65-EA48-8362-2B5A0DC23369}" type="datetimeFigureOut">
              <a:rPr kumimoji="1" lang="ja-JP" altLang="en-US" smtClean="0"/>
              <a:t>2024/2/5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D70DC8-EBE7-FB4E-A0CE-1B644E9491BC}" type="slidenum">
              <a:rPr kumimoji="1" lang="ja-JP" altLang="en-US" smtClean="0"/>
              <a:t>‹#›</a:t>
            </a:fld>
            <a:endParaRPr kumimoji="1" lang="ja-JP" altLang="en-US"/>
          </a:p>
        </p:txBody>
      </p:sp>
    </p:spTree>
    <p:extLst>
      <p:ext uri="{BB962C8B-B14F-4D97-AF65-F5344CB8AC3E}">
        <p14:creationId xmlns:p14="http://schemas.microsoft.com/office/powerpoint/2010/main" val="3900193284"/>
      </p:ext>
    </p:extLst>
  </p:cSld>
  <p:clrMap bg1="lt1" tx1="dk1" bg2="lt2" tx2="dk2" accent1="accent1" accent2="accent2" accent3="accent3" accent4="accent4" accent5="accent5" accent6="accent6" hlink="hlink" folHlink="folHlink"/>
  <p:notesStyle>
    <a:lvl1pPr marL="0" algn="l" defTabSz="377647" rtl="0" eaLnBrk="1" latinLnBrk="0" hangingPunct="1">
      <a:defRPr kumimoji="1" sz="496" kern="1200">
        <a:solidFill>
          <a:schemeClr val="tx1"/>
        </a:solidFill>
        <a:latin typeface="+mn-lt"/>
        <a:ea typeface="+mn-ea"/>
        <a:cs typeface="+mn-cs"/>
      </a:defRPr>
    </a:lvl1pPr>
    <a:lvl2pPr marL="188824" algn="l" defTabSz="377647" rtl="0" eaLnBrk="1" latinLnBrk="0" hangingPunct="1">
      <a:defRPr kumimoji="1" sz="496" kern="1200">
        <a:solidFill>
          <a:schemeClr val="tx1"/>
        </a:solidFill>
        <a:latin typeface="+mn-lt"/>
        <a:ea typeface="+mn-ea"/>
        <a:cs typeface="+mn-cs"/>
      </a:defRPr>
    </a:lvl2pPr>
    <a:lvl3pPr marL="377647" algn="l" defTabSz="377647" rtl="0" eaLnBrk="1" latinLnBrk="0" hangingPunct="1">
      <a:defRPr kumimoji="1" sz="496" kern="1200">
        <a:solidFill>
          <a:schemeClr val="tx1"/>
        </a:solidFill>
        <a:latin typeface="+mn-lt"/>
        <a:ea typeface="+mn-ea"/>
        <a:cs typeface="+mn-cs"/>
      </a:defRPr>
    </a:lvl3pPr>
    <a:lvl4pPr marL="566471" algn="l" defTabSz="377647" rtl="0" eaLnBrk="1" latinLnBrk="0" hangingPunct="1">
      <a:defRPr kumimoji="1" sz="496" kern="1200">
        <a:solidFill>
          <a:schemeClr val="tx1"/>
        </a:solidFill>
        <a:latin typeface="+mn-lt"/>
        <a:ea typeface="+mn-ea"/>
        <a:cs typeface="+mn-cs"/>
      </a:defRPr>
    </a:lvl4pPr>
    <a:lvl5pPr marL="755294" algn="l" defTabSz="377647" rtl="0" eaLnBrk="1" latinLnBrk="0" hangingPunct="1">
      <a:defRPr kumimoji="1" sz="496" kern="1200">
        <a:solidFill>
          <a:schemeClr val="tx1"/>
        </a:solidFill>
        <a:latin typeface="+mn-lt"/>
        <a:ea typeface="+mn-ea"/>
        <a:cs typeface="+mn-cs"/>
      </a:defRPr>
    </a:lvl5pPr>
    <a:lvl6pPr marL="944118" algn="l" defTabSz="377647" rtl="0" eaLnBrk="1" latinLnBrk="0" hangingPunct="1">
      <a:defRPr kumimoji="1" sz="496" kern="1200">
        <a:solidFill>
          <a:schemeClr val="tx1"/>
        </a:solidFill>
        <a:latin typeface="+mn-lt"/>
        <a:ea typeface="+mn-ea"/>
        <a:cs typeface="+mn-cs"/>
      </a:defRPr>
    </a:lvl6pPr>
    <a:lvl7pPr marL="1132942" algn="l" defTabSz="377647" rtl="0" eaLnBrk="1" latinLnBrk="0" hangingPunct="1">
      <a:defRPr kumimoji="1" sz="496" kern="1200">
        <a:solidFill>
          <a:schemeClr val="tx1"/>
        </a:solidFill>
        <a:latin typeface="+mn-lt"/>
        <a:ea typeface="+mn-ea"/>
        <a:cs typeface="+mn-cs"/>
      </a:defRPr>
    </a:lvl7pPr>
    <a:lvl8pPr marL="1321765" algn="l" defTabSz="377647" rtl="0" eaLnBrk="1" latinLnBrk="0" hangingPunct="1">
      <a:defRPr kumimoji="1" sz="496" kern="1200">
        <a:solidFill>
          <a:schemeClr val="tx1"/>
        </a:solidFill>
        <a:latin typeface="+mn-lt"/>
        <a:ea typeface="+mn-ea"/>
        <a:cs typeface="+mn-cs"/>
      </a:defRPr>
    </a:lvl8pPr>
    <a:lvl9pPr marL="1510589" algn="l" defTabSz="377647" rtl="0" eaLnBrk="1" latinLnBrk="0" hangingPunct="1">
      <a:defRPr kumimoji="1" sz="49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elvetica Neue" panose="02000503000000020004" pitchFamily="2" charset="0"/>
                <a:ea typeface="Hiragino Sans" panose="020B0400000000000000" pitchFamily="34" charset="-128"/>
              </a:rPr>
              <a:t>私の研究テーマは最適輸送法を用いた偏微分方程式のソルバーです。</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1</a:t>
            </a:fld>
            <a:endParaRPr kumimoji="1" lang="ja-JP" altLang="en-US"/>
          </a:p>
        </p:txBody>
      </p:sp>
    </p:spTree>
    <p:extLst>
      <p:ext uri="{BB962C8B-B14F-4D97-AF65-F5344CB8AC3E}">
        <p14:creationId xmlns:p14="http://schemas.microsoft.com/office/powerpoint/2010/main" val="22362745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具体的なアルゴリズムはこちらです。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この条件を満たすまで、以下を繰り返します。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アルゴリズムからわかるように、勾配上昇法を</a:t>
            </a:r>
            <a:r>
              <a:rPr lang="en" altLang="ja-JP" dirty="0">
                <a:effectLst/>
                <a:latin typeface="Helvetica Neue" panose="02000503000000020004" pitchFamily="2" charset="0"/>
                <a:ea typeface="Hiragino Sans" panose="020B0400000000000000" pitchFamily="34" charset="-128"/>
              </a:rPr>
              <a:t>J</a:t>
            </a:r>
            <a:r>
              <a:rPr lang="ja-JP" altLang="en-US">
                <a:effectLst/>
                <a:latin typeface="Hiragino Sans" panose="020B0400000000000000" pitchFamily="34" charset="-128"/>
                <a:ea typeface="Hiragino Sans" panose="020B0400000000000000" pitchFamily="34" charset="-128"/>
              </a:rPr>
              <a:t>と</a:t>
            </a:r>
            <a:r>
              <a:rPr lang="en" altLang="ja-JP" dirty="0">
                <a:effectLst/>
                <a:latin typeface="Helvetica Neue" panose="02000503000000020004" pitchFamily="2" charset="0"/>
                <a:ea typeface="Hiragino Sans" panose="020B0400000000000000" pitchFamily="34" charset="-128"/>
              </a:rPr>
              <a:t>I</a:t>
            </a:r>
            <a:r>
              <a:rPr lang="ja-JP" altLang="en-US">
                <a:effectLst/>
                <a:latin typeface="Hiragino Sans" panose="020B0400000000000000" pitchFamily="34" charset="-128"/>
                <a:ea typeface="Hiragino Sans" panose="020B0400000000000000" pitchFamily="34" charset="-128"/>
              </a:rPr>
              <a:t>それぞれ行い、</a:t>
            </a:r>
            <a:r>
              <a:rPr lang="en" altLang="ja-JP" dirty="0">
                <a:effectLst/>
                <a:latin typeface="Helvetica Neue" panose="02000503000000020004" pitchFamily="2" charset="0"/>
                <a:ea typeface="Hiragino Sans" panose="020B0400000000000000" pitchFamily="34" charset="-128"/>
              </a:rPr>
              <a:t>c-</a:t>
            </a:r>
            <a:r>
              <a:rPr lang="ja-JP" altLang="en-US">
                <a:effectLst/>
                <a:latin typeface="Hiragino Sans" panose="020B0400000000000000" pitchFamily="34" charset="-128"/>
                <a:ea typeface="Hiragino Sans" panose="020B0400000000000000" pitchFamily="34" charset="-128"/>
              </a:rPr>
              <a:t>変換で</a:t>
            </a:r>
            <a:r>
              <a:rPr lang="en" altLang="ja-JP" dirty="0">
                <a:effectLst/>
                <a:latin typeface="Helvetica Neue" panose="02000503000000020004" pitchFamily="2" charset="0"/>
                <a:ea typeface="Hiragino Sans" panose="020B0400000000000000" pitchFamily="34" charset="-128"/>
              </a:rPr>
              <a:t>J</a:t>
            </a:r>
            <a:r>
              <a:rPr lang="ja-JP" altLang="en-US">
                <a:effectLst/>
                <a:latin typeface="Hiragino Sans" panose="020B0400000000000000" pitchFamily="34" charset="-128"/>
                <a:ea typeface="Hiragino Sans" panose="020B0400000000000000" pitchFamily="34" charset="-128"/>
              </a:rPr>
              <a:t>と</a:t>
            </a:r>
            <a:r>
              <a:rPr lang="en" altLang="ja-JP" dirty="0">
                <a:effectLst/>
                <a:latin typeface="Helvetica Neue" panose="02000503000000020004" pitchFamily="2" charset="0"/>
                <a:ea typeface="Hiragino Sans" panose="020B0400000000000000" pitchFamily="34" charset="-128"/>
              </a:rPr>
              <a:t>I</a:t>
            </a:r>
            <a:r>
              <a:rPr lang="ja-JP" altLang="en-US">
                <a:effectLst/>
                <a:latin typeface="Hiragino Sans" panose="020B0400000000000000" pitchFamily="34" charset="-128"/>
                <a:ea typeface="Hiragino Sans" panose="020B0400000000000000" pitchFamily="34" charset="-128"/>
              </a:rPr>
              <a:t>を行き来します。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さらに関数</a:t>
            </a:r>
            <a:r>
              <a:rPr lang="el-GR" altLang="ja-JP" dirty="0">
                <a:effectLst/>
                <a:latin typeface="Helvetica Neue" panose="02000503000000020004" pitchFamily="2" charset="0"/>
                <a:ea typeface="Hiragino Sans" panose="020B0400000000000000" pitchFamily="34" charset="-128"/>
              </a:rPr>
              <a:t>φ∗ </a:t>
            </a:r>
            <a:r>
              <a:rPr lang="ja-JP" altLang="en-US">
                <a:effectLst/>
                <a:latin typeface="Hiragino Sans" panose="020B0400000000000000" pitchFamily="34" charset="-128"/>
                <a:ea typeface="Hiragino Sans" panose="020B0400000000000000" pitchFamily="34" charset="-128"/>
              </a:rPr>
              <a:t>を求めます。</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11</a:t>
            </a:fld>
            <a:endParaRPr kumimoji="1" lang="ja-JP" altLang="en-US"/>
          </a:p>
        </p:txBody>
      </p:sp>
    </p:spTree>
    <p:extLst>
      <p:ext uri="{BB962C8B-B14F-4D97-AF65-F5344CB8AC3E}">
        <p14:creationId xmlns:p14="http://schemas.microsoft.com/office/powerpoint/2010/main" val="21726613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最後に最小化問題は</a:t>
            </a:r>
            <a:r>
              <a:rPr lang="en" altLang="ja-JP" dirty="0">
                <a:effectLst/>
                <a:latin typeface="Helvetica Neue" panose="02000503000000020004" pitchFamily="2" charset="0"/>
                <a:ea typeface="Hiragino Sans" panose="020B0400000000000000" pitchFamily="34" charset="-128"/>
              </a:rPr>
              <a:t>BFM</a:t>
            </a:r>
            <a:r>
              <a:rPr lang="ja-JP" altLang="en-US">
                <a:effectLst/>
                <a:latin typeface="Hiragino Sans" panose="020B0400000000000000" pitchFamily="34" charset="-128"/>
                <a:ea typeface="Hiragino Sans" panose="020B0400000000000000" pitchFamily="34" charset="-128"/>
              </a:rPr>
              <a:t>から得られた関数</a:t>
            </a:r>
            <a:r>
              <a:rPr lang="el-GR" altLang="ja-JP" dirty="0">
                <a:effectLst/>
                <a:latin typeface="Helvetica Neue" panose="02000503000000020004" pitchFamily="2" charset="0"/>
                <a:ea typeface="Hiragino Sans" panose="020B0400000000000000" pitchFamily="34" charset="-128"/>
              </a:rPr>
              <a:t>φ∗ </a:t>
            </a:r>
            <a:r>
              <a:rPr lang="ja-JP" altLang="en-US">
                <a:effectLst/>
                <a:latin typeface="Hiragino Sans" panose="020B0400000000000000" pitchFamily="34" charset="-128"/>
                <a:ea typeface="Hiragino Sans" panose="020B0400000000000000" pitchFamily="34" charset="-128"/>
              </a:rPr>
              <a:t>を利用して</a:t>
            </a:r>
            <a:br>
              <a:rPr lang="ja-JP" altLang="en-US">
                <a:effectLst/>
                <a:latin typeface="Helvetica Neue" panose="02000503000000020004" pitchFamily="2" charset="0"/>
                <a:ea typeface="Hiragino Sans" panose="020B0400000000000000" pitchFamily="34" charset="-128"/>
              </a:rPr>
            </a:br>
            <a:r>
              <a:rPr lang="el-GR" altLang="ja-JP" dirty="0">
                <a:effectLst/>
                <a:latin typeface="Helvetica Neue" panose="02000503000000020004" pitchFamily="2" charset="0"/>
                <a:ea typeface="Hiragino Sans" panose="020B0400000000000000" pitchFamily="34" charset="-128"/>
              </a:rPr>
              <a:t>ρ∗(</a:t>
            </a:r>
            <a:r>
              <a:rPr lang="en" altLang="ja-JP" dirty="0">
                <a:effectLst/>
                <a:latin typeface="Helvetica Neue" panose="02000503000000020004" pitchFamily="2" charset="0"/>
                <a:ea typeface="Hiragino Sans" panose="020B0400000000000000" pitchFamily="34" charset="-128"/>
              </a:rPr>
              <a:t>x) = </a:t>
            </a:r>
            <a:r>
              <a:rPr lang="el-GR" altLang="ja-JP" dirty="0">
                <a:effectLst/>
                <a:latin typeface="Helvetica Neue" panose="02000503000000020004" pitchFamily="2" charset="0"/>
                <a:ea typeface="Hiragino Sans" panose="020B0400000000000000" pitchFamily="34" charset="-128"/>
              </a:rPr>
              <a:t>δ</a:t>
            </a:r>
            <a:r>
              <a:rPr lang="en" altLang="ja-JP" dirty="0">
                <a:effectLst/>
                <a:latin typeface="Helvetica Neue" panose="02000503000000020004" pitchFamily="2" charset="0"/>
                <a:ea typeface="Hiragino Sans" panose="020B0400000000000000" pitchFamily="34" charset="-128"/>
              </a:rPr>
              <a:t>U∗(−</a:t>
            </a:r>
            <a:r>
              <a:rPr lang="el-GR" altLang="ja-JP" dirty="0">
                <a:effectLst/>
                <a:latin typeface="Helvetica Neue" panose="02000503000000020004" pitchFamily="2" charset="0"/>
                <a:ea typeface="Hiragino Sans" panose="020B0400000000000000" pitchFamily="34" charset="-128"/>
              </a:rPr>
              <a:t>φ∗)</a:t>
            </a:r>
            <a:r>
              <a:rPr lang="ja-JP" altLang="en-US">
                <a:effectLst/>
                <a:latin typeface="Hiragino Sans" panose="020B0400000000000000" pitchFamily="34" charset="-128"/>
                <a:ea typeface="Hiragino Sans" panose="020B0400000000000000" pitchFamily="34" charset="-128"/>
              </a:rPr>
              <a:t>で復元できます。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これが</a:t>
            </a:r>
            <a:r>
              <a:rPr lang="en" altLang="ja-JP" dirty="0">
                <a:effectLst/>
                <a:latin typeface="Helvetica Neue" panose="02000503000000020004" pitchFamily="2" charset="0"/>
                <a:ea typeface="Hiragino Sans" panose="020B0400000000000000" pitchFamily="34" charset="-128"/>
              </a:rPr>
              <a:t>BFM</a:t>
            </a:r>
            <a:r>
              <a:rPr lang="ja-JP" altLang="en-US">
                <a:effectLst/>
                <a:latin typeface="Hiragino Sans" panose="020B0400000000000000" pitchFamily="34" charset="-128"/>
                <a:ea typeface="Hiragino Sans" panose="020B0400000000000000" pitchFamily="34" charset="-128"/>
              </a:rPr>
              <a:t>を用いた偏微分方程式のソルバーになります。</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13</a:t>
            </a:fld>
            <a:endParaRPr kumimoji="1" lang="ja-JP" altLang="en-US"/>
          </a:p>
        </p:txBody>
      </p:sp>
    </p:spTree>
    <p:extLst>
      <p:ext uri="{BB962C8B-B14F-4D97-AF65-F5344CB8AC3E}">
        <p14:creationId xmlns:p14="http://schemas.microsoft.com/office/powerpoint/2010/main" val="11332431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次に今回のソルバーを他のソルバーと比較します。</a:t>
            </a:r>
            <a:br>
              <a:rPr lang="ja-JP" altLang="en-US">
                <a:effectLst/>
                <a:latin typeface="Helvetica Neue" panose="02000503000000020004" pitchFamily="2" charset="0"/>
                <a:ea typeface="Hiragino Sans" panose="020B0400000000000000" pitchFamily="34" charset="-128"/>
              </a:rPr>
            </a:br>
            <a:r>
              <a:rPr lang="en" altLang="ja-JP" dirty="0">
                <a:effectLst/>
                <a:latin typeface="Helvetica Neue" panose="02000503000000020004" pitchFamily="2" charset="0"/>
                <a:ea typeface="Hiragino Sans" panose="020B0400000000000000" pitchFamily="34" charset="-128"/>
              </a:rPr>
              <a:t>m=2</a:t>
            </a:r>
            <a:r>
              <a:rPr lang="ja-JP" altLang="en-US">
                <a:effectLst/>
                <a:latin typeface="Hiragino Sans" panose="020B0400000000000000" pitchFamily="34" charset="-128"/>
                <a:ea typeface="Hiragino Sans" panose="020B0400000000000000" pitchFamily="34" charset="-128"/>
              </a:rPr>
              <a:t>の多孔質勾配方程式を</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・陰解法の</a:t>
            </a:r>
            <a:r>
              <a:rPr lang="en" altLang="ja-JP" dirty="0">
                <a:effectLst/>
                <a:latin typeface="Helvetica Neue" panose="02000503000000020004" pitchFamily="2" charset="0"/>
                <a:ea typeface="Hiragino Sans" panose="020B0400000000000000" pitchFamily="34" charset="-128"/>
              </a:rPr>
              <a:t>BBR </a:t>
            </a:r>
            <a:r>
              <a:rPr lang="ja-JP" altLang="en-US">
                <a:effectLst/>
                <a:latin typeface="Hiragino Sans" panose="020B0400000000000000" pitchFamily="34" charset="-128"/>
                <a:ea typeface="Hiragino Sans" panose="020B0400000000000000" pitchFamily="34" charset="-128"/>
              </a:rPr>
              <a:t>スキーム</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a:t>
            </a:r>
            <a:r>
              <a:rPr lang="en" altLang="ja-JP" dirty="0">
                <a:effectLst/>
                <a:latin typeface="Helvetica Neue" panose="02000503000000020004" pitchFamily="2" charset="0"/>
                <a:ea typeface="Hiragino Sans" panose="020B0400000000000000" pitchFamily="34" charset="-128"/>
              </a:rPr>
              <a:t>the back-and-forth method</a:t>
            </a:r>
            <a:r>
              <a:rPr lang="ja-JP" altLang="en-US">
                <a:effectLst/>
                <a:latin typeface="Hiragino Sans" panose="020B0400000000000000" pitchFamily="34" charset="-128"/>
                <a:ea typeface="Hiragino Sans" panose="020B0400000000000000" pitchFamily="34" charset="-128"/>
              </a:rPr>
              <a:t>を利用したスキーム</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を用いて計算します。</a:t>
            </a:r>
          </a:p>
          <a:p>
            <a:endParaRPr kumimoji="1" lang="ja-JP" altLang="en-US"/>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14</a:t>
            </a:fld>
            <a:endParaRPr kumimoji="1" lang="ja-JP" altLang="en-US"/>
          </a:p>
        </p:txBody>
      </p:sp>
    </p:spTree>
    <p:extLst>
      <p:ext uri="{BB962C8B-B14F-4D97-AF65-F5344CB8AC3E}">
        <p14:creationId xmlns:p14="http://schemas.microsoft.com/office/powerpoint/2010/main" val="38661127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まず時刻</a:t>
            </a:r>
            <a:r>
              <a:rPr lang="ja-JP" altLang="en-US">
                <a:effectLst/>
                <a:latin typeface="Helvetica Neue" panose="02000503000000020004" pitchFamily="2" charset="0"/>
                <a:ea typeface="Hiragino Sans" panose="020B0400000000000000" pitchFamily="34" charset="-128"/>
              </a:rPr>
              <a:t> </a:t>
            </a:r>
            <a:r>
              <a:rPr lang="en" altLang="ja-JP" dirty="0">
                <a:effectLst/>
                <a:latin typeface="Helvetica Neue" panose="02000503000000020004" pitchFamily="2" charset="0"/>
                <a:ea typeface="Hiragino Sans" panose="020B0400000000000000" pitchFamily="34" charset="-128"/>
              </a:rPr>
              <a:t>t = 0, 0.4, 0.8, 2.0 </a:t>
            </a:r>
            <a:r>
              <a:rPr lang="ja-JP" altLang="en-US">
                <a:effectLst/>
                <a:latin typeface="Hiragino Sans" panose="020B0400000000000000" pitchFamily="34" charset="-128"/>
                <a:ea typeface="Hiragino Sans" panose="020B0400000000000000" pitchFamily="34" charset="-128"/>
              </a:rPr>
              <a:t>における</a:t>
            </a:r>
            <a:r>
              <a:rPr lang="en" altLang="ja-JP" dirty="0">
                <a:effectLst/>
                <a:latin typeface="Helvetica Neue" panose="02000503000000020004" pitchFamily="2" charset="0"/>
                <a:ea typeface="Hiragino Sans" panose="020B0400000000000000" pitchFamily="34" charset="-128"/>
              </a:rPr>
              <a:t>BFM</a:t>
            </a:r>
            <a:r>
              <a:rPr lang="ja-JP" altLang="en-US">
                <a:effectLst/>
                <a:latin typeface="Hiragino Sans" panose="020B0400000000000000" pitchFamily="34" charset="-128"/>
                <a:ea typeface="Hiragino Sans" panose="020B0400000000000000" pitchFamily="34" charset="-128"/>
              </a:rPr>
              <a:t>の複数の時間ステップサイズ</a:t>
            </a:r>
            <a:r>
              <a:rPr lang="el-GR" altLang="ja-JP" dirty="0">
                <a:effectLst/>
                <a:latin typeface="Helvetica Neue" panose="02000503000000020004" pitchFamily="2" charset="0"/>
                <a:ea typeface="Hiragino Sans" panose="020B0400000000000000" pitchFamily="34" charset="-128"/>
              </a:rPr>
              <a:t>τ</a:t>
            </a:r>
            <a:r>
              <a:rPr lang="ja-JP" altLang="en-US">
                <a:effectLst/>
                <a:latin typeface="Hiragino Sans" panose="020B0400000000000000" pitchFamily="34" charset="-128"/>
                <a:ea typeface="Hiragino Sans" panose="020B0400000000000000" pitchFamily="34" charset="-128"/>
              </a:rPr>
              <a:t>に対する数値解のグラフです。</a:t>
            </a:r>
            <a:br>
              <a:rPr lang="ja-JP" altLang="en-US">
                <a:effectLst/>
                <a:latin typeface="Helvetica Neue" panose="02000503000000020004" pitchFamily="2" charset="0"/>
                <a:ea typeface="Hiragino Sans" panose="020B0400000000000000" pitchFamily="34" charset="-128"/>
              </a:rPr>
            </a:br>
            <a:r>
              <a:rPr lang="ja-JP" altLang="en-US">
                <a:effectLst/>
                <a:latin typeface="Helvetica Neue" panose="02000503000000020004" pitchFamily="2" charset="0"/>
                <a:ea typeface="Hiragino Sans" panose="020B0400000000000000" pitchFamily="34" charset="-128"/>
              </a:rPr>
              <a:t> </a:t>
            </a:r>
            <a:r>
              <a:rPr lang="en" altLang="ja-JP" dirty="0">
                <a:effectLst/>
                <a:latin typeface="Helvetica Neue" panose="02000503000000020004" pitchFamily="2" charset="0"/>
                <a:ea typeface="Hiragino Sans" panose="020B0400000000000000" pitchFamily="34" charset="-128"/>
              </a:rPr>
              <a:t>the back-and-forth method </a:t>
            </a:r>
            <a:r>
              <a:rPr lang="ja-JP" altLang="en-US">
                <a:effectLst/>
                <a:latin typeface="Hiragino Sans" panose="020B0400000000000000" pitchFamily="34" charset="-128"/>
                <a:ea typeface="Hiragino Sans" panose="020B0400000000000000" pitchFamily="34" charset="-128"/>
              </a:rPr>
              <a:t>は大きい</a:t>
            </a:r>
            <a:r>
              <a:rPr lang="ja-JP" altLang="en-US">
                <a:effectLst/>
                <a:latin typeface="Helvetica Neue" panose="02000503000000020004" pitchFamily="2" charset="0"/>
                <a:ea typeface="Hiragino Sans" panose="020B0400000000000000" pitchFamily="34" charset="-128"/>
              </a:rPr>
              <a:t> </a:t>
            </a:r>
            <a:r>
              <a:rPr lang="ja-JP" altLang="en-US">
                <a:effectLst/>
                <a:latin typeface="STIX Two Math" panose="02020603050405020304" pitchFamily="18" charset="0"/>
                <a:ea typeface="Hiragino Sans" panose="020B0400000000000000" pitchFamily="34" charset="-128"/>
              </a:rPr>
              <a:t>𝜏</a:t>
            </a:r>
            <a:r>
              <a:rPr lang="ja-JP" altLang="en-US">
                <a:effectLst/>
                <a:latin typeface="Helvetica Neue" panose="02000503000000020004" pitchFamily="2" charset="0"/>
                <a:ea typeface="Hiragino Sans" panose="020B0400000000000000" pitchFamily="34" charset="-128"/>
              </a:rPr>
              <a:t> </a:t>
            </a:r>
            <a:r>
              <a:rPr lang="ja-JP" altLang="en-US">
                <a:effectLst/>
                <a:latin typeface="Hiragino Sans" panose="020B0400000000000000" pitchFamily="34" charset="-128"/>
                <a:ea typeface="Hiragino Sans" panose="020B0400000000000000" pitchFamily="34" charset="-128"/>
              </a:rPr>
              <a:t>であっても、不連続な</a:t>
            </a:r>
            <a:r>
              <a:rPr lang="ja-JP" altLang="en-US">
                <a:effectLst/>
                <a:latin typeface="Helvetica Neue" panose="02000503000000020004" pitchFamily="2" charset="0"/>
                <a:ea typeface="Hiragino Sans" panose="020B0400000000000000" pitchFamily="34" charset="-128"/>
              </a:rPr>
              <a:t> </a:t>
            </a:r>
            <a:r>
              <a:rPr lang="ja-JP" altLang="en-US">
                <a:effectLst/>
                <a:latin typeface="STIX Two Math" panose="02020603050405020304" pitchFamily="18" charset="0"/>
                <a:ea typeface="Hiragino Sans" panose="020B0400000000000000" pitchFamily="34" charset="-128"/>
              </a:rPr>
              <a:t>𝜌</a:t>
            </a:r>
            <a:r>
              <a:rPr lang="ja-JP" altLang="en-US">
                <a:effectLst/>
                <a:latin typeface="Helvetica Neue" panose="02000503000000020004" pitchFamily="2" charset="0"/>
                <a:ea typeface="Hiragino Sans" panose="020B0400000000000000" pitchFamily="34" charset="-128"/>
              </a:rPr>
              <a:t> </a:t>
            </a:r>
            <a:r>
              <a:rPr lang="ja-JP" altLang="en-US">
                <a:effectLst/>
                <a:latin typeface="Hiragino Sans" panose="020B0400000000000000" pitchFamily="34" charset="-128"/>
                <a:ea typeface="Hiragino Sans" panose="020B0400000000000000" pitchFamily="34" charset="-128"/>
              </a:rPr>
              <a:t>のサポートの境界でショックが起こることなく近似することができています。</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15</a:t>
            </a:fld>
            <a:endParaRPr kumimoji="1" lang="ja-JP" altLang="en-US"/>
          </a:p>
        </p:txBody>
      </p:sp>
    </p:spTree>
    <p:extLst>
      <p:ext uri="{BB962C8B-B14F-4D97-AF65-F5344CB8AC3E}">
        <p14:creationId xmlns:p14="http://schemas.microsoft.com/office/powerpoint/2010/main" val="36230107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次に</a:t>
            </a:r>
            <a:r>
              <a:rPr lang="en" altLang="ja-JP" dirty="0">
                <a:effectLst/>
                <a:latin typeface="Helvetica Neue" panose="02000503000000020004" pitchFamily="2" charset="0"/>
                <a:ea typeface="Hiragino Sans" panose="020B0400000000000000" pitchFamily="34" charset="-128"/>
              </a:rPr>
              <a:t>BBR</a:t>
            </a:r>
            <a:r>
              <a:rPr lang="ja-JP" altLang="en-US">
                <a:effectLst/>
                <a:latin typeface="Hiragino Sans" panose="020B0400000000000000" pitchFamily="34" charset="-128"/>
                <a:ea typeface="Hiragino Sans" panose="020B0400000000000000" pitchFamily="34" charset="-128"/>
              </a:rPr>
              <a:t>スキームの数値解のグラフです。</a:t>
            </a:r>
            <a:br>
              <a:rPr lang="ja-JP" altLang="en-US">
                <a:effectLst/>
                <a:latin typeface="Helvetica Neue" panose="02000503000000020004" pitchFamily="2" charset="0"/>
                <a:ea typeface="Hiragino Sans" panose="020B0400000000000000" pitchFamily="34" charset="-128"/>
              </a:rPr>
            </a:br>
            <a:r>
              <a:rPr lang="ja-JP" altLang="en-US">
                <a:effectLst/>
                <a:latin typeface="Helvetica Neue" panose="02000503000000020004" pitchFamily="2" charset="0"/>
                <a:ea typeface="Hiragino Sans" panose="020B0400000000000000" pitchFamily="34" charset="-128"/>
              </a:rPr>
              <a:t> </a:t>
            </a:r>
            <a:r>
              <a:rPr lang="ja-JP" altLang="en-US">
                <a:effectLst/>
                <a:latin typeface="Hiragino Sans" panose="020B0400000000000000" pitchFamily="34" charset="-128"/>
                <a:ea typeface="Hiragino Sans" panose="020B0400000000000000" pitchFamily="34" charset="-128"/>
              </a:rPr>
              <a:t>比較的大きい</a:t>
            </a:r>
            <a:r>
              <a:rPr lang="el-GR" altLang="ja-JP" dirty="0">
                <a:effectLst/>
                <a:latin typeface="Helvetica Neue" panose="02000503000000020004" pitchFamily="2" charset="0"/>
                <a:ea typeface="Hiragino Sans" panose="020B0400000000000000" pitchFamily="34" charset="-128"/>
              </a:rPr>
              <a:t>τ</a:t>
            </a:r>
            <a:r>
              <a:rPr lang="ja-JP" altLang="en-US">
                <a:effectLst/>
                <a:latin typeface="Hiragino Sans" panose="020B0400000000000000" pitchFamily="34" charset="-128"/>
                <a:ea typeface="Hiragino Sans" panose="020B0400000000000000" pitchFamily="34" charset="-128"/>
              </a:rPr>
              <a:t>では</a:t>
            </a:r>
            <a:r>
              <a:rPr lang="el-GR" altLang="ja-JP" dirty="0">
                <a:effectLst/>
                <a:latin typeface="Helvetica Neue" panose="02000503000000020004" pitchFamily="2" charset="0"/>
                <a:ea typeface="Hiragino Sans" panose="020B0400000000000000" pitchFamily="34" charset="-128"/>
              </a:rPr>
              <a:t>ρ</a:t>
            </a:r>
            <a:r>
              <a:rPr lang="ja-JP" altLang="en-US">
                <a:effectLst/>
                <a:latin typeface="Hiragino Sans" panose="020B0400000000000000" pitchFamily="34" charset="-128"/>
                <a:ea typeface="Hiragino Sans" panose="020B0400000000000000" pitchFamily="34" charset="-128"/>
              </a:rPr>
              <a:t>のサポートの境界で誤差が大きく生じているのが確認できます。</a:t>
            </a:r>
          </a:p>
          <a:p>
            <a:endParaRPr kumimoji="1" lang="ja-JP" altLang="en-US"/>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16</a:t>
            </a:fld>
            <a:endParaRPr kumimoji="1" lang="ja-JP" altLang="en-US"/>
          </a:p>
        </p:txBody>
      </p:sp>
    </p:spTree>
    <p:extLst>
      <p:ext uri="{BB962C8B-B14F-4D97-AF65-F5344CB8AC3E}">
        <p14:creationId xmlns:p14="http://schemas.microsoft.com/office/powerpoint/2010/main" val="37610413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計算速度と誤差を比較した表がこちらです。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グラフから確認できた通り、大きな</a:t>
            </a:r>
            <a:r>
              <a:rPr lang="el-GR" altLang="ja-JP" dirty="0">
                <a:effectLst/>
                <a:latin typeface="Helvetica Neue" panose="02000503000000020004" pitchFamily="2" charset="0"/>
                <a:ea typeface="Hiragino Sans" panose="020B0400000000000000" pitchFamily="34" charset="-128"/>
              </a:rPr>
              <a:t>τ</a:t>
            </a:r>
            <a:r>
              <a:rPr lang="ja-JP" altLang="en-US">
                <a:effectLst/>
                <a:latin typeface="Hiragino Sans" panose="020B0400000000000000" pitchFamily="34" charset="-128"/>
                <a:ea typeface="Hiragino Sans" panose="020B0400000000000000" pitchFamily="34" charset="-128"/>
              </a:rPr>
              <a:t>では</a:t>
            </a:r>
            <a:r>
              <a:rPr lang="en" altLang="ja-JP" dirty="0">
                <a:effectLst/>
                <a:latin typeface="Helvetica Neue" panose="02000503000000020004" pitchFamily="2" charset="0"/>
                <a:ea typeface="Hiragino Sans" panose="020B0400000000000000" pitchFamily="34" charset="-128"/>
              </a:rPr>
              <a:t>BFM</a:t>
            </a:r>
            <a:r>
              <a:rPr lang="ja-JP" altLang="en-US">
                <a:effectLst/>
                <a:latin typeface="Hiragino Sans" panose="020B0400000000000000" pitchFamily="34" charset="-128"/>
                <a:ea typeface="Hiragino Sans" panose="020B0400000000000000" pitchFamily="34" charset="-128"/>
              </a:rPr>
              <a:t>の計算精度が高いが、グリッドサイズに対して、時間ステップサイズ</a:t>
            </a:r>
            <a:r>
              <a:rPr lang="el-GR" altLang="ja-JP" dirty="0">
                <a:effectLst/>
                <a:latin typeface="Helvetica Neue" panose="02000503000000020004" pitchFamily="2" charset="0"/>
                <a:ea typeface="Hiragino Sans" panose="020B0400000000000000" pitchFamily="34" charset="-128"/>
              </a:rPr>
              <a:t>τ</a:t>
            </a:r>
            <a:r>
              <a:rPr lang="ja-JP" altLang="en-US">
                <a:effectLst/>
                <a:latin typeface="Hiragino Sans" panose="020B0400000000000000" pitchFamily="34" charset="-128"/>
                <a:ea typeface="Hiragino Sans" panose="020B0400000000000000" pitchFamily="34" charset="-128"/>
              </a:rPr>
              <a:t>と</a:t>
            </a:r>
            <a:r>
              <a:rPr lang="en" altLang="ja-JP" dirty="0">
                <a:effectLst/>
                <a:latin typeface="Helvetica Neue" panose="02000503000000020004" pitchFamily="2" charset="0"/>
                <a:ea typeface="Hiragino Sans" panose="020B0400000000000000" pitchFamily="34" charset="-128"/>
              </a:rPr>
              <a:t>BFM</a:t>
            </a:r>
            <a:r>
              <a:rPr lang="ja-JP" altLang="en-US">
                <a:effectLst/>
                <a:latin typeface="Hiragino Sans" panose="020B0400000000000000" pitchFamily="34" charset="-128"/>
                <a:ea typeface="Hiragino Sans" panose="020B0400000000000000" pitchFamily="34" charset="-128"/>
              </a:rPr>
              <a:t>の終了条件</a:t>
            </a:r>
            <a:r>
              <a:rPr lang="el-GR" altLang="ja-JP" dirty="0">
                <a:effectLst/>
                <a:latin typeface="Helvetica Neue" panose="02000503000000020004" pitchFamily="2" charset="0"/>
                <a:ea typeface="Hiragino Sans" panose="020B0400000000000000" pitchFamily="34" charset="-128"/>
              </a:rPr>
              <a:t>ε</a:t>
            </a:r>
            <a:r>
              <a:rPr lang="ja-JP" altLang="en-US">
                <a:effectLst/>
                <a:latin typeface="Hiragino Sans" panose="020B0400000000000000" pitchFamily="34" charset="-128"/>
                <a:ea typeface="Hiragino Sans" panose="020B0400000000000000" pitchFamily="34" charset="-128"/>
              </a:rPr>
              <a:t>をうまくとらないと誤差が大きくなってしまうことがわかる。</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17</a:t>
            </a:fld>
            <a:endParaRPr kumimoji="1" lang="ja-JP" altLang="en-US"/>
          </a:p>
        </p:txBody>
      </p:sp>
    </p:spTree>
    <p:extLst>
      <p:ext uri="{BB962C8B-B14F-4D97-AF65-F5344CB8AC3E}">
        <p14:creationId xmlns:p14="http://schemas.microsoft.com/office/powerpoint/2010/main" val="38226406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最後にまとめです。</a:t>
            </a:r>
            <a:br>
              <a:rPr lang="ja-JP" altLang="en-US">
                <a:effectLst/>
                <a:latin typeface="Helvetica Neue" panose="02000503000000020004" pitchFamily="2" charset="0"/>
                <a:ea typeface="Hiragino Sans" panose="020B0400000000000000" pitchFamily="34" charset="-128"/>
              </a:rPr>
            </a:br>
            <a:r>
              <a:rPr lang="en-US" altLang="ja-JP" dirty="0">
                <a:effectLst/>
                <a:latin typeface="Helvetica Neue" panose="02000503000000020004" pitchFamily="2" charset="0"/>
                <a:ea typeface="Hiragino Sans" panose="020B0400000000000000" pitchFamily="34" charset="-128"/>
              </a:rPr>
              <a:t>1. </a:t>
            </a:r>
            <a:r>
              <a:rPr lang="en" altLang="ja-JP" dirty="0">
                <a:effectLst/>
                <a:latin typeface="Helvetica Neue" panose="02000503000000020004" pitchFamily="2" charset="0"/>
                <a:ea typeface="Hiragino Sans" panose="020B0400000000000000" pitchFamily="34" charset="-128"/>
              </a:rPr>
              <a:t>BFM </a:t>
            </a:r>
            <a:r>
              <a:rPr lang="ja-JP" altLang="en-US">
                <a:effectLst/>
                <a:latin typeface="Hiragino Sans" panose="020B0400000000000000" pitchFamily="34" charset="-128"/>
                <a:ea typeface="Hiragino Sans" panose="020B0400000000000000" pitchFamily="34" charset="-128"/>
              </a:rPr>
              <a:t>用いた数値解は大きい</a:t>
            </a:r>
            <a:r>
              <a:rPr lang="ja-JP" altLang="en-US">
                <a:effectLst/>
                <a:latin typeface="Helvetica Neue" panose="02000503000000020004" pitchFamily="2" charset="0"/>
                <a:ea typeface="Hiragino Sans" panose="020B0400000000000000" pitchFamily="34" charset="-128"/>
              </a:rPr>
              <a:t> </a:t>
            </a:r>
            <a:r>
              <a:rPr lang="el-GR" altLang="ja-JP" dirty="0">
                <a:effectLst/>
                <a:latin typeface="Helvetica Neue" panose="02000503000000020004" pitchFamily="2" charset="0"/>
                <a:ea typeface="Hiragino Sans" panose="020B0400000000000000" pitchFamily="34" charset="-128"/>
              </a:rPr>
              <a:t>τ </a:t>
            </a:r>
            <a:r>
              <a:rPr lang="ja-JP" altLang="en-US">
                <a:effectLst/>
                <a:latin typeface="Hiragino Sans" panose="020B0400000000000000" pitchFamily="34" charset="-128"/>
                <a:ea typeface="Hiragino Sans" panose="020B0400000000000000" pitchFamily="34" charset="-128"/>
              </a:rPr>
              <a:t>も近似ができる。</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これは</a:t>
            </a:r>
            <a:r>
              <a:rPr lang="ja-JP" altLang="en-US">
                <a:effectLst/>
                <a:latin typeface="Helvetica Neue" panose="02000503000000020004" pitchFamily="2" charset="0"/>
                <a:ea typeface="Hiragino Sans" panose="020B0400000000000000" pitchFamily="34" charset="-128"/>
              </a:rPr>
              <a:t> </a:t>
            </a:r>
            <a:r>
              <a:rPr lang="el-GR" altLang="ja-JP" dirty="0">
                <a:effectLst/>
                <a:latin typeface="Helvetica Neue" panose="02000503000000020004" pitchFamily="2" charset="0"/>
                <a:ea typeface="Hiragino Sans" panose="020B0400000000000000" pitchFamily="34" charset="-128"/>
              </a:rPr>
              <a:t>ρ </a:t>
            </a:r>
            <a:r>
              <a:rPr lang="ja-JP" altLang="en-US">
                <a:effectLst/>
                <a:latin typeface="Hiragino Sans" panose="020B0400000000000000" pitchFamily="34" charset="-128"/>
                <a:ea typeface="Hiragino Sans" panose="020B0400000000000000" pitchFamily="34" charset="-128"/>
              </a:rPr>
              <a:t>を直接求めるのではなく、</a:t>
            </a:r>
            <a:r>
              <a:rPr lang="el-GR" altLang="ja-JP" dirty="0">
                <a:effectLst/>
                <a:latin typeface="Helvetica Neue" panose="02000503000000020004" pitchFamily="2" charset="0"/>
                <a:ea typeface="Hiragino Sans" panose="020B0400000000000000" pitchFamily="34" charset="-128"/>
              </a:rPr>
              <a:t>φ</a:t>
            </a:r>
            <a:r>
              <a:rPr lang="ja-JP" altLang="en-US">
                <a:effectLst/>
                <a:latin typeface="Hiragino Sans" panose="020B0400000000000000" pitchFamily="34" charset="-128"/>
                <a:ea typeface="Hiragino Sans" panose="020B0400000000000000" pitchFamily="34" charset="-128"/>
              </a:rPr>
              <a:t>を用いて</a:t>
            </a:r>
            <a:r>
              <a:rPr lang="ja-JP" altLang="en-US">
                <a:effectLst/>
                <a:latin typeface="Helvetica Neue" panose="02000503000000020004" pitchFamily="2" charset="0"/>
                <a:ea typeface="Hiragino Sans" panose="020B0400000000000000" pitchFamily="34" charset="-128"/>
              </a:rPr>
              <a:t> </a:t>
            </a:r>
            <a:r>
              <a:rPr lang="el-GR" altLang="ja-JP" dirty="0">
                <a:effectLst/>
                <a:latin typeface="Helvetica Neue" panose="02000503000000020004" pitchFamily="2" charset="0"/>
                <a:ea typeface="Hiragino Sans" panose="020B0400000000000000" pitchFamily="34" charset="-128"/>
              </a:rPr>
              <a:t>ρ </a:t>
            </a:r>
            <a:r>
              <a:rPr lang="ja-JP" altLang="en-US">
                <a:effectLst/>
                <a:latin typeface="Hiragino Sans" panose="020B0400000000000000" pitchFamily="34" charset="-128"/>
                <a:ea typeface="Hiragino Sans" panose="020B0400000000000000" pitchFamily="34" charset="-128"/>
              </a:rPr>
              <a:t>を再現するため、また制約条件がないためである。</a:t>
            </a:r>
            <a:br>
              <a:rPr lang="ja-JP" altLang="en-US">
                <a:effectLst/>
                <a:latin typeface="Helvetica Neue" panose="02000503000000020004" pitchFamily="2" charset="0"/>
                <a:ea typeface="Hiragino Sans" panose="020B0400000000000000" pitchFamily="34" charset="-128"/>
              </a:rPr>
            </a:br>
            <a:r>
              <a:rPr lang="en-US" altLang="ja-JP" dirty="0">
                <a:effectLst/>
                <a:latin typeface="Helvetica Neue" panose="02000503000000020004" pitchFamily="2" charset="0"/>
                <a:ea typeface="Hiragino Sans" panose="020B0400000000000000" pitchFamily="34" charset="-128"/>
              </a:rPr>
              <a:t>2. </a:t>
            </a:r>
            <a:r>
              <a:rPr lang="en" altLang="ja-JP" dirty="0">
                <a:effectLst/>
                <a:latin typeface="Helvetica Neue" panose="02000503000000020004" pitchFamily="2" charset="0"/>
                <a:ea typeface="Hiragino Sans" panose="020B0400000000000000" pitchFamily="34" charset="-128"/>
              </a:rPr>
              <a:t>BFM </a:t>
            </a:r>
            <a:r>
              <a:rPr lang="ja-JP" altLang="en-US">
                <a:effectLst/>
                <a:latin typeface="Hiragino Sans" panose="020B0400000000000000" pitchFamily="34" charset="-128"/>
                <a:ea typeface="Hiragino Sans" panose="020B0400000000000000" pitchFamily="34" charset="-128"/>
              </a:rPr>
              <a:t>を用いた数値解は</a:t>
            </a:r>
            <a:r>
              <a:rPr lang="ja-JP" altLang="en-US">
                <a:effectLst/>
                <a:latin typeface="Helvetica Neue" panose="02000503000000020004" pitchFamily="2" charset="0"/>
                <a:ea typeface="Hiragino Sans" panose="020B0400000000000000" pitchFamily="34" charset="-128"/>
              </a:rPr>
              <a:t> </a:t>
            </a:r>
            <a:r>
              <a:rPr lang="en" altLang="ja-JP" dirty="0">
                <a:effectLst/>
                <a:latin typeface="Helvetica Neue" panose="02000503000000020004" pitchFamily="2" charset="0"/>
                <a:ea typeface="Hiragino Sans" panose="020B0400000000000000" pitchFamily="34" charset="-128"/>
              </a:rPr>
              <a:t>grid size </a:t>
            </a:r>
            <a:r>
              <a:rPr lang="ja-JP" altLang="en-US">
                <a:effectLst/>
                <a:latin typeface="Hiragino Sans" panose="020B0400000000000000" pitchFamily="34" charset="-128"/>
                <a:ea typeface="Hiragino Sans" panose="020B0400000000000000" pitchFamily="34" charset="-128"/>
              </a:rPr>
              <a:t>に対して、適切な</a:t>
            </a:r>
            <a:r>
              <a:rPr lang="ja-JP" altLang="en-US">
                <a:effectLst/>
                <a:latin typeface="Helvetica Neue" panose="02000503000000020004" pitchFamily="2" charset="0"/>
                <a:ea typeface="Hiragino Sans" panose="020B0400000000000000" pitchFamily="34" charset="-128"/>
              </a:rPr>
              <a:t> </a:t>
            </a:r>
            <a:r>
              <a:rPr lang="el-GR" altLang="ja-JP" dirty="0">
                <a:effectLst/>
                <a:latin typeface="Helvetica Neue" panose="02000503000000020004" pitchFamily="2" charset="0"/>
                <a:ea typeface="Hiragino Sans" panose="020B0400000000000000" pitchFamily="34" charset="-128"/>
              </a:rPr>
              <a:t>τ </a:t>
            </a:r>
            <a:r>
              <a:rPr lang="ja-JP" altLang="en-US">
                <a:effectLst/>
                <a:latin typeface="Hiragino Sans" panose="020B0400000000000000" pitchFamily="34" charset="-128"/>
                <a:ea typeface="Hiragino Sans" panose="020B0400000000000000" pitchFamily="34" charset="-128"/>
              </a:rPr>
              <a:t>と</a:t>
            </a:r>
            <a:r>
              <a:rPr lang="ja-JP" altLang="en-US">
                <a:effectLst/>
                <a:latin typeface="Helvetica Neue" panose="02000503000000020004" pitchFamily="2" charset="0"/>
                <a:ea typeface="Hiragino Sans" panose="020B0400000000000000" pitchFamily="34" charset="-128"/>
              </a:rPr>
              <a:t> </a:t>
            </a:r>
            <a:r>
              <a:rPr lang="el-GR" altLang="ja-JP" dirty="0">
                <a:effectLst/>
                <a:latin typeface="Helvetica Neue" panose="02000503000000020004" pitchFamily="2" charset="0"/>
                <a:ea typeface="Hiragino Sans" panose="020B0400000000000000" pitchFamily="34" charset="-128"/>
              </a:rPr>
              <a:t>ε </a:t>
            </a:r>
            <a:r>
              <a:rPr lang="ja-JP" altLang="en-US">
                <a:effectLst/>
                <a:latin typeface="Hiragino Sans" panose="020B0400000000000000" pitchFamily="34" charset="-128"/>
                <a:ea typeface="Hiragino Sans" panose="020B0400000000000000" pitchFamily="34" charset="-128"/>
              </a:rPr>
              <a:t>を取らないとうまく近似をすることができない。</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この理由の一つとして、</a:t>
            </a:r>
            <a:r>
              <a:rPr lang="en" altLang="ja-JP" dirty="0">
                <a:effectLst/>
                <a:latin typeface="Helvetica Neue" panose="02000503000000020004" pitchFamily="2" charset="0"/>
                <a:ea typeface="Hiragino Sans" panose="020B0400000000000000" pitchFamily="34" charset="-128"/>
              </a:rPr>
              <a:t>BFM </a:t>
            </a:r>
            <a:r>
              <a:rPr lang="ja-JP" altLang="en-US">
                <a:effectLst/>
                <a:latin typeface="Hiragino Sans" panose="020B0400000000000000" pitchFamily="34" charset="-128"/>
                <a:ea typeface="Hiragino Sans" panose="020B0400000000000000" pitchFamily="34" charset="-128"/>
              </a:rPr>
              <a:t>ループの終了条件を満たさないため、最適な</a:t>
            </a:r>
            <a:r>
              <a:rPr lang="el-GR" altLang="ja-JP" dirty="0">
                <a:effectLst/>
                <a:latin typeface="Helvetica Neue" panose="02000503000000020004" pitchFamily="2" charset="0"/>
                <a:ea typeface="Hiragino Sans" panose="020B0400000000000000" pitchFamily="34" charset="-128"/>
              </a:rPr>
              <a:t>φ</a:t>
            </a:r>
            <a:r>
              <a:rPr lang="ja-JP" altLang="en-US">
                <a:effectLst/>
                <a:latin typeface="Hiragino Sans" panose="020B0400000000000000" pitchFamily="34" charset="-128"/>
                <a:ea typeface="Hiragino Sans" panose="020B0400000000000000" pitchFamily="34" charset="-128"/>
              </a:rPr>
              <a:t>が取れていないこと考えられる。</a:t>
            </a:r>
            <a:br>
              <a:rPr lang="ja-JP" altLang="en-US">
                <a:effectLst/>
                <a:latin typeface="Helvetica Neue" panose="02000503000000020004" pitchFamily="2" charset="0"/>
                <a:ea typeface="Hiragino Sans" panose="020B0400000000000000" pitchFamily="34" charset="-128"/>
              </a:rPr>
            </a:br>
            <a:r>
              <a:rPr lang="ja-JP" altLang="en-US">
                <a:effectLst/>
                <a:latin typeface="Helvetica Neue" panose="02000503000000020004" pitchFamily="2" charset="0"/>
                <a:ea typeface="Hiragino Sans" panose="020B0400000000000000" pitchFamily="34" charset="-128"/>
              </a:rPr>
              <a:t>  </a:t>
            </a:r>
            <a:r>
              <a:rPr lang="ja-JP" altLang="en-US">
                <a:effectLst/>
                <a:latin typeface="Hiragino Sans" panose="020B0400000000000000" pitchFamily="34" charset="-128"/>
                <a:ea typeface="Hiragino Sans" panose="020B0400000000000000" pitchFamily="34" charset="-128"/>
              </a:rPr>
              <a:t>今後の展望としては多孔質勾配方程式の</a:t>
            </a:r>
            <a:r>
              <a:rPr lang="en" altLang="ja-JP" dirty="0">
                <a:effectLst/>
                <a:latin typeface="Helvetica Neue" panose="02000503000000020004" pitchFamily="2" charset="0"/>
                <a:ea typeface="Hiragino Sans" panose="020B0400000000000000" pitchFamily="34" charset="-128"/>
              </a:rPr>
              <a:t>m</a:t>
            </a:r>
            <a:r>
              <a:rPr lang="ja-JP" altLang="en-US">
                <a:effectLst/>
                <a:latin typeface="Hiragino Sans" panose="020B0400000000000000" pitchFamily="34" charset="-128"/>
                <a:ea typeface="Hiragino Sans" panose="020B0400000000000000" pitchFamily="34" charset="-128"/>
              </a:rPr>
              <a:t>の値を大きくすることや</a:t>
            </a:r>
            <a:r>
              <a:rPr lang="en-US" altLang="ja-JP" dirty="0">
                <a:effectLst/>
                <a:latin typeface="Helvetica Neue" panose="02000503000000020004" pitchFamily="2" charset="0"/>
                <a:ea typeface="Hiragino Sans" panose="020B0400000000000000" pitchFamily="34" charset="-128"/>
              </a:rPr>
              <a:t>2</a:t>
            </a:r>
            <a:r>
              <a:rPr lang="ja-JP" altLang="en-US">
                <a:effectLst/>
                <a:latin typeface="Hiragino Sans" panose="020B0400000000000000" pitchFamily="34" charset="-128"/>
                <a:ea typeface="Hiragino Sans" panose="020B0400000000000000" pitchFamily="34" charset="-128"/>
              </a:rPr>
              <a:t>・</a:t>
            </a:r>
            <a:r>
              <a:rPr lang="en-US" altLang="ja-JP" dirty="0">
                <a:effectLst/>
                <a:latin typeface="Helvetica Neue" panose="02000503000000020004" pitchFamily="2" charset="0"/>
                <a:ea typeface="Hiragino Sans" panose="020B0400000000000000" pitchFamily="34" charset="-128"/>
              </a:rPr>
              <a:t>3</a:t>
            </a:r>
            <a:r>
              <a:rPr lang="ja-JP" altLang="en-US">
                <a:effectLst/>
                <a:latin typeface="Hiragino Sans" panose="020B0400000000000000" pitchFamily="34" charset="-128"/>
                <a:ea typeface="Hiragino Sans" panose="020B0400000000000000" pitchFamily="34" charset="-128"/>
              </a:rPr>
              <a:t>次元などで考えることなどが挙げられる。</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19</a:t>
            </a:fld>
            <a:endParaRPr kumimoji="1" lang="ja-JP" altLang="en-US"/>
          </a:p>
        </p:txBody>
      </p:sp>
    </p:spTree>
    <p:extLst>
      <p:ext uri="{BB962C8B-B14F-4D97-AF65-F5344CB8AC3E}">
        <p14:creationId xmlns:p14="http://schemas.microsoft.com/office/powerpoint/2010/main" val="5505921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以上で発表を終わります。ご清聴ありがとうございました。</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20</a:t>
            </a:fld>
            <a:endParaRPr kumimoji="1" lang="ja-JP" altLang="en-US"/>
          </a:p>
        </p:txBody>
      </p:sp>
    </p:spTree>
    <p:extLst>
      <p:ext uri="{BB962C8B-B14F-4D97-AF65-F5344CB8AC3E}">
        <p14:creationId xmlns:p14="http://schemas.microsoft.com/office/powerpoint/2010/main" val="24763801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今回はこのような流れで発表します。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まず研究内容について説明した後、今回の偏微分方程式のソルバーに必要な知識を導入し、ソルバーである</a:t>
            </a:r>
            <a:r>
              <a:rPr lang="en" altLang="ja-JP" dirty="0">
                <a:effectLst/>
                <a:latin typeface="Helvetica Neue" panose="02000503000000020004" pitchFamily="2" charset="0"/>
                <a:ea typeface="Hiragino Sans" panose="020B0400000000000000" pitchFamily="34" charset="-128"/>
              </a:rPr>
              <a:t>the back-and-forth method</a:t>
            </a:r>
            <a:r>
              <a:rPr lang="ja-JP" altLang="en-US">
                <a:effectLst/>
                <a:latin typeface="Hiragino Sans" panose="020B0400000000000000" pitchFamily="34" charset="-128"/>
                <a:ea typeface="Hiragino Sans" panose="020B0400000000000000" pitchFamily="34" charset="-128"/>
              </a:rPr>
              <a:t>を説明します。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最後にソルバーを実装した結果をまとめます。</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2</a:t>
            </a:fld>
            <a:endParaRPr kumimoji="1" lang="ja-JP" altLang="en-US"/>
          </a:p>
        </p:txBody>
      </p:sp>
    </p:spTree>
    <p:extLst>
      <p:ext uri="{BB962C8B-B14F-4D97-AF65-F5344CB8AC3E}">
        <p14:creationId xmlns:p14="http://schemas.microsoft.com/office/powerpoint/2010/main" val="36759727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b="0" i="0">
                <a:effectLst/>
                <a:latin typeface="YakuHanJPs"/>
              </a:rPr>
              <a:t>私の研究では次の問題を考えます。</a:t>
            </a:r>
            <a:endParaRPr lang="en-US" altLang="ja-JP" b="0" i="0" dirty="0">
              <a:effectLst/>
              <a:latin typeface="YakuHanJPs"/>
            </a:endParaRPr>
          </a:p>
          <a:p>
            <a:r>
              <a:rPr lang="ja-JP" altLang="en-US" b="0" i="0">
                <a:effectLst/>
                <a:latin typeface="YakuHanJPs"/>
              </a:rPr>
              <a:t>これは質量保存則と呼ばれる方程式です。</a:t>
            </a:r>
            <a:endParaRPr kumimoji="1" lang="ja-JP" altLang="en-US"/>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3</a:t>
            </a:fld>
            <a:endParaRPr kumimoji="1" lang="ja-JP" altLang="en-US"/>
          </a:p>
        </p:txBody>
      </p:sp>
    </p:spTree>
    <p:extLst>
      <p:ext uri="{BB962C8B-B14F-4D97-AF65-F5344CB8AC3E}">
        <p14:creationId xmlns:p14="http://schemas.microsoft.com/office/powerpoint/2010/main" val="11258301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A49534-765C-A536-587F-D93BE0C71C8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2ADF2BB0-21AB-569F-6E63-E66FA914D8CD}"/>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D9AAEE90-66E8-D654-2D10-93BC7018E967}"/>
              </a:ext>
            </a:extLst>
          </p:cNvPr>
          <p:cNvSpPr>
            <a:spLocks noGrp="1"/>
          </p:cNvSpPr>
          <p:nvPr>
            <p:ph type="body" idx="1"/>
          </p:nvPr>
        </p:nvSpPr>
        <p:spPr/>
        <p:txBody>
          <a:bodyPr/>
          <a:lstStyle/>
          <a:p>
            <a:r>
              <a:rPr kumimoji="1" lang="ja-JP" altLang="en-US"/>
              <a:t>先ほどの質量保存則に対して内部エネルギーをこのように導入することで、多孔質購買方程式として扱うことができる。</a:t>
            </a:r>
          </a:p>
        </p:txBody>
      </p:sp>
      <p:sp>
        <p:nvSpPr>
          <p:cNvPr id="4" name="スライド番号プレースホルダー 3">
            <a:extLst>
              <a:ext uri="{FF2B5EF4-FFF2-40B4-BE49-F238E27FC236}">
                <a16:creationId xmlns:a16="http://schemas.microsoft.com/office/drawing/2014/main" id="{0DC8FD38-CD2E-E8EE-9DB1-48BE33677966}"/>
              </a:ext>
            </a:extLst>
          </p:cNvPr>
          <p:cNvSpPr>
            <a:spLocks noGrp="1"/>
          </p:cNvSpPr>
          <p:nvPr>
            <p:ph type="sldNum" sz="quarter" idx="5"/>
          </p:nvPr>
        </p:nvSpPr>
        <p:spPr/>
        <p:txBody>
          <a:bodyPr/>
          <a:lstStyle/>
          <a:p>
            <a:fld id="{43D70DC8-EBE7-FB4E-A0CE-1B644E9491BC}" type="slidenum">
              <a:rPr kumimoji="1" lang="ja-JP" altLang="en-US" smtClean="0"/>
              <a:t>4</a:t>
            </a:fld>
            <a:endParaRPr kumimoji="1" lang="ja-JP" altLang="en-US"/>
          </a:p>
        </p:txBody>
      </p:sp>
    </p:spTree>
    <p:extLst>
      <p:ext uri="{BB962C8B-B14F-4D97-AF65-F5344CB8AC3E}">
        <p14:creationId xmlns:p14="http://schemas.microsoft.com/office/powerpoint/2010/main" val="40985609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en" altLang="ja-JP" dirty="0">
                <a:effectLst/>
                <a:latin typeface="Helvetica Neue" panose="02000503000000020004" pitchFamily="2" charset="0"/>
                <a:ea typeface="Hiragino Sans" panose="020B0400000000000000" pitchFamily="34" charset="-128"/>
              </a:rPr>
              <a:t>Wasserstein</a:t>
            </a:r>
            <a:r>
              <a:rPr lang="ja-JP" altLang="en-US">
                <a:effectLst/>
                <a:latin typeface="Helvetica Neue" panose="02000503000000020004" pitchFamily="2" charset="0"/>
                <a:ea typeface="Hiragino Sans" panose="020B0400000000000000" pitchFamily="34" charset="-128"/>
              </a:rPr>
              <a:t>勾配流を用いて偏微分方程式を</a:t>
            </a:r>
            <a:r>
              <a:rPr lang="en" altLang="ja-JP" dirty="0">
                <a:effectLst/>
                <a:latin typeface="Helvetica Neue" panose="02000503000000020004" pitchFamily="2" charset="0"/>
                <a:ea typeface="Hiragino Sans" panose="020B0400000000000000" pitchFamily="34" charset="-128"/>
              </a:rPr>
              <a:t>back-and-forth method</a:t>
            </a:r>
            <a:r>
              <a:rPr lang="ja-JP" altLang="en">
                <a:effectLst/>
                <a:latin typeface="Helvetica Neue" panose="02000503000000020004" pitchFamily="2" charset="0"/>
                <a:ea typeface="Hiragino Sans" panose="020B0400000000000000" pitchFamily="34" charset="-128"/>
              </a:rPr>
              <a:t>（</a:t>
            </a:r>
            <a:r>
              <a:rPr lang="en" altLang="ja-JP" dirty="0">
                <a:effectLst/>
                <a:latin typeface="Helvetica Neue" panose="02000503000000020004" pitchFamily="2" charset="0"/>
                <a:ea typeface="Hiragino Sans" panose="020B0400000000000000" pitchFamily="34" charset="-128"/>
              </a:rPr>
              <a:t>BFM</a:t>
            </a:r>
            <a:r>
              <a:rPr lang="ja-JP" altLang="en">
                <a:effectLst/>
                <a:latin typeface="Helvetica Neue" panose="02000503000000020004" pitchFamily="2" charset="0"/>
                <a:ea typeface="Hiragino Sans" panose="020B0400000000000000" pitchFamily="34" charset="-128"/>
              </a:rPr>
              <a:t>）</a:t>
            </a:r>
            <a:r>
              <a:rPr lang="ja-JP" altLang="en-US">
                <a:effectLst/>
                <a:latin typeface="Helvetica Neue" panose="02000503000000020004" pitchFamily="2" charset="0"/>
                <a:ea typeface="Hiragino Sans" panose="020B0400000000000000" pitchFamily="34" charset="-128"/>
              </a:rPr>
              <a:t>について説明します。</a:t>
            </a:r>
            <a:br>
              <a:rPr lang="ja-JP" altLang="en-US">
                <a:effectLst/>
                <a:latin typeface="Helvetica Neue" panose="02000503000000020004" pitchFamily="2" charset="0"/>
                <a:ea typeface="Hiragino Sans" panose="020B0400000000000000" pitchFamily="34" charset="-128"/>
              </a:rPr>
            </a:br>
            <a:r>
              <a:rPr lang="en" altLang="ja-JP" dirty="0">
                <a:effectLst/>
                <a:latin typeface="Helvetica Neue" panose="02000503000000020004" pitchFamily="2" charset="0"/>
                <a:ea typeface="Hiragino Sans" panose="020B0400000000000000" pitchFamily="34" charset="-128"/>
              </a:rPr>
              <a:t>back-and-forth method</a:t>
            </a:r>
            <a:r>
              <a:rPr lang="ja-JP" altLang="en-US">
                <a:effectLst/>
                <a:latin typeface="Helvetica Neue" panose="02000503000000020004" pitchFamily="2" charset="0"/>
                <a:ea typeface="Hiragino Sans" panose="020B0400000000000000" pitchFamily="34" charset="-128"/>
              </a:rPr>
              <a:t>は元々最適輸送問題の解法として開発されましたが、最適輸送を利用することで</a:t>
            </a:r>
            <a:r>
              <a:rPr lang="en" altLang="ja-JP" dirty="0">
                <a:effectLst/>
                <a:latin typeface="Helvetica Neue" panose="02000503000000020004" pitchFamily="2" charset="0"/>
                <a:ea typeface="Hiragino Sans" panose="020B0400000000000000" pitchFamily="34" charset="-128"/>
              </a:rPr>
              <a:t>BFM</a:t>
            </a:r>
            <a:r>
              <a:rPr lang="ja-JP" altLang="en-US">
                <a:effectLst/>
                <a:latin typeface="Helvetica Neue" panose="02000503000000020004" pitchFamily="2" charset="0"/>
                <a:ea typeface="Hiragino Sans" panose="020B0400000000000000" pitchFamily="34" charset="-128"/>
              </a:rPr>
              <a:t>は偏微分方程式の解法として強力なツールになります。</a:t>
            </a:r>
            <a:br>
              <a:rPr lang="ja-JP" altLang="en-US">
                <a:effectLst/>
                <a:latin typeface="Helvetica Neue" panose="02000503000000020004" pitchFamily="2" charset="0"/>
                <a:ea typeface="Hiragino Sans" panose="020B0400000000000000" pitchFamily="34" charset="-128"/>
              </a:rPr>
            </a:br>
            <a:r>
              <a:rPr lang="ja-JP" altLang="en-US">
                <a:effectLst/>
                <a:latin typeface="Helvetica Neue" panose="02000503000000020004" pitchFamily="2" charset="0"/>
                <a:ea typeface="Hiragino Sans" panose="020B0400000000000000" pitchFamily="34" charset="-128"/>
              </a:rPr>
              <a:t>この解法は特に非線形偏微分方程式に対して効果的です。</a:t>
            </a:r>
            <a:br>
              <a:rPr lang="ja-JP" altLang="en-US">
                <a:effectLst/>
                <a:latin typeface="Helvetica Neue" panose="02000503000000020004" pitchFamily="2" charset="0"/>
                <a:ea typeface="Hiragino Sans" panose="020B0400000000000000" pitchFamily="34" charset="-128"/>
              </a:rPr>
            </a:br>
            <a:r>
              <a:rPr lang="ja-JP" altLang="en-US">
                <a:effectLst/>
                <a:latin typeface="Helvetica Neue" panose="02000503000000020004" pitchFamily="2" charset="0"/>
                <a:ea typeface="Hiragino Sans" panose="020B0400000000000000" pitchFamily="34" charset="-128"/>
              </a:rPr>
              <a:t>これは非線形の問題を解く際によくある安定性条件が必要な炒め幅広い問題に対応できるからです。</a:t>
            </a:r>
            <a:br>
              <a:rPr lang="ja-JP" altLang="en-US">
                <a:effectLst/>
                <a:latin typeface="Helvetica Neue" panose="02000503000000020004" pitchFamily="2" charset="0"/>
                <a:ea typeface="Hiragino Sans" panose="020B0400000000000000" pitchFamily="34" charset="-128"/>
              </a:rPr>
            </a:br>
            <a:r>
              <a:rPr lang="ja-JP" altLang="en-US">
                <a:effectLst/>
                <a:latin typeface="Helvetica Neue" panose="02000503000000020004" pitchFamily="2" charset="0"/>
                <a:ea typeface="Hiragino Sans" panose="020B0400000000000000" pitchFamily="34" charset="-128"/>
              </a:rPr>
              <a:t>私の研究では、</a:t>
            </a:r>
            <a:r>
              <a:rPr lang="en" altLang="ja-JP" dirty="0">
                <a:effectLst/>
                <a:latin typeface="Helvetica Neue" panose="02000503000000020004" pitchFamily="2" charset="0"/>
                <a:ea typeface="Hiragino Sans" panose="020B0400000000000000" pitchFamily="34" charset="-128"/>
              </a:rPr>
              <a:t>BFM</a:t>
            </a:r>
            <a:r>
              <a:rPr lang="ja-JP" altLang="en-US">
                <a:effectLst/>
                <a:latin typeface="Helvetica Neue" panose="02000503000000020004" pitchFamily="2" charset="0"/>
                <a:ea typeface="Hiragino Sans" panose="020B0400000000000000" pitchFamily="34" charset="-128"/>
              </a:rPr>
              <a:t>ベースのソルバーを</a:t>
            </a:r>
            <a:r>
              <a:rPr lang="en" altLang="ja-JP" dirty="0">
                <a:effectLst/>
                <a:latin typeface="Helvetica Neue" panose="02000503000000020004" pitchFamily="2" charset="0"/>
                <a:ea typeface="Hiragino Sans" panose="020B0400000000000000" pitchFamily="34" charset="-128"/>
              </a:rPr>
              <a:t>m = 2</a:t>
            </a:r>
            <a:r>
              <a:rPr lang="ja-JP" altLang="en-US">
                <a:effectLst/>
                <a:latin typeface="Helvetica Neue" panose="02000503000000020004" pitchFamily="2" charset="0"/>
                <a:ea typeface="Hiragino Sans" panose="020B0400000000000000" pitchFamily="34" charset="-128"/>
              </a:rPr>
              <a:t>の多孔性媒体方程式に対する他のソルバーと比較し、一定の条件下で</a:t>
            </a:r>
            <a:r>
              <a:rPr lang="en" altLang="ja-JP" dirty="0">
                <a:effectLst/>
                <a:latin typeface="Helvetica Neue" panose="02000503000000020004" pitchFamily="2" charset="0"/>
                <a:ea typeface="Hiragino Sans" panose="020B0400000000000000" pitchFamily="34" charset="-128"/>
              </a:rPr>
              <a:t>BFM</a:t>
            </a:r>
            <a:r>
              <a:rPr lang="ja-JP" altLang="en-US">
                <a:effectLst/>
                <a:latin typeface="Helvetica Neue" panose="02000503000000020004" pitchFamily="2" charset="0"/>
                <a:ea typeface="Hiragino Sans" panose="020B0400000000000000" pitchFamily="34" charset="-128"/>
              </a:rPr>
              <a:t>ソルバーが非線形多孔性媒体方程式をより効率的に、幅広い条件下で解けることを示します。</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5</a:t>
            </a:fld>
            <a:endParaRPr kumimoji="1" lang="ja-JP" altLang="en-US"/>
          </a:p>
        </p:txBody>
      </p:sp>
    </p:spTree>
    <p:extLst>
      <p:ext uri="{BB962C8B-B14F-4D97-AF65-F5344CB8AC3E}">
        <p14:creationId xmlns:p14="http://schemas.microsoft.com/office/powerpoint/2010/main" val="838125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まず基となる最適輸送問題を説明します。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最適輸送問題とは</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「ある砂山から砂山</a:t>
            </a:r>
            <a:r>
              <a:rPr lang="ja-JP" altLang="en-US">
                <a:effectLst/>
                <a:latin typeface="Helvetica Neue" panose="02000503000000020004" pitchFamily="2" charset="0"/>
                <a:ea typeface="Hiragino Sans" panose="020B0400000000000000" pitchFamily="34" charset="-128"/>
              </a:rPr>
              <a:t> </a:t>
            </a:r>
            <a:r>
              <a:rPr lang="en-US" altLang="ja-JP" dirty="0">
                <a:effectLst/>
                <a:latin typeface="Helvetica Neue" panose="02000503000000020004" pitchFamily="2" charset="0"/>
                <a:ea typeface="Hiragino Sans" panose="020B0400000000000000" pitchFamily="34" charset="-128"/>
              </a:rPr>
              <a:t>(</a:t>
            </a:r>
            <a:r>
              <a:rPr lang="ja-JP" altLang="en-US">
                <a:effectLst/>
                <a:latin typeface="Hiragino Sans" panose="020B0400000000000000" pitchFamily="34" charset="-128"/>
                <a:ea typeface="Hiragino Sans" panose="020B0400000000000000" pitchFamily="34" charset="-128"/>
              </a:rPr>
              <a:t>測度</a:t>
            </a:r>
            <a:r>
              <a:rPr lang="ja-JP" altLang="en-US">
                <a:effectLst/>
                <a:latin typeface="Helvetica Neue" panose="02000503000000020004" pitchFamily="2" charset="0"/>
                <a:ea typeface="Hiragino Sans" panose="020B0400000000000000" pitchFamily="34" charset="-128"/>
              </a:rPr>
              <a:t> </a:t>
            </a:r>
            <a:r>
              <a:rPr lang="en-US" altLang="ja-JP" dirty="0">
                <a:effectLst/>
                <a:latin typeface="Helvetica Neue" panose="02000503000000020004" pitchFamily="2" charset="0"/>
                <a:ea typeface="Hiragino Sans" panose="020B0400000000000000" pitchFamily="34" charset="-128"/>
              </a:rPr>
              <a:t>µ) </a:t>
            </a:r>
            <a:r>
              <a:rPr lang="ja-JP" altLang="en-US">
                <a:effectLst/>
                <a:latin typeface="Hiragino Sans" panose="020B0400000000000000" pitchFamily="34" charset="-128"/>
                <a:ea typeface="Hiragino Sans" panose="020B0400000000000000" pitchFamily="34" charset="-128"/>
              </a:rPr>
              <a:t>と同じ体積の穴</a:t>
            </a:r>
            <a:r>
              <a:rPr lang="ja-JP" altLang="en-US">
                <a:effectLst/>
                <a:latin typeface="Helvetica Neue" panose="02000503000000020004" pitchFamily="2" charset="0"/>
                <a:ea typeface="Hiragino Sans" panose="020B0400000000000000" pitchFamily="34" charset="-128"/>
              </a:rPr>
              <a:t> </a:t>
            </a:r>
            <a:r>
              <a:rPr lang="en-US" altLang="ja-JP" dirty="0">
                <a:effectLst/>
                <a:latin typeface="Helvetica Neue" panose="02000503000000020004" pitchFamily="2" charset="0"/>
                <a:ea typeface="Hiragino Sans" panose="020B0400000000000000" pitchFamily="34" charset="-128"/>
              </a:rPr>
              <a:t>(</a:t>
            </a:r>
            <a:r>
              <a:rPr lang="ja-JP" altLang="en-US">
                <a:effectLst/>
                <a:latin typeface="Hiragino Sans" panose="020B0400000000000000" pitchFamily="34" charset="-128"/>
                <a:ea typeface="Hiragino Sans" panose="020B0400000000000000" pitchFamily="34" charset="-128"/>
              </a:rPr>
              <a:t>測度</a:t>
            </a:r>
            <a:r>
              <a:rPr lang="ja-JP" altLang="en-US">
                <a:effectLst/>
                <a:latin typeface="Helvetica Neue" panose="02000503000000020004" pitchFamily="2" charset="0"/>
                <a:ea typeface="Hiragino Sans" panose="020B0400000000000000" pitchFamily="34" charset="-128"/>
              </a:rPr>
              <a:t> </a:t>
            </a:r>
            <a:r>
              <a:rPr lang="el-GR" altLang="ja-JP" dirty="0">
                <a:effectLst/>
                <a:latin typeface="Helvetica Neue" panose="02000503000000020004" pitchFamily="2" charset="0"/>
                <a:ea typeface="Hiragino Sans" panose="020B0400000000000000" pitchFamily="34" charset="-128"/>
              </a:rPr>
              <a:t>ν) </a:t>
            </a:r>
            <a:r>
              <a:rPr lang="ja-JP" altLang="en-US">
                <a:effectLst/>
                <a:latin typeface="Hiragino Sans" panose="020B0400000000000000" pitchFamily="34" charset="-128"/>
                <a:ea typeface="Hiragino Sans" panose="020B0400000000000000" pitchFamily="34" charset="-128"/>
              </a:rPr>
              <a:t>に砂を運ぶ</a:t>
            </a:r>
            <a:r>
              <a:rPr lang="ja-JP" altLang="en-US">
                <a:effectLst/>
                <a:latin typeface="Helvetica Neue" panose="02000503000000020004" pitchFamily="2" charset="0"/>
                <a:ea typeface="Hiragino Sans" panose="020B0400000000000000" pitchFamily="34" charset="-128"/>
              </a:rPr>
              <a:t> </a:t>
            </a:r>
            <a:r>
              <a:rPr lang="en-US" altLang="ja-JP" dirty="0">
                <a:effectLst/>
                <a:latin typeface="Helvetica Neue" panose="02000503000000020004" pitchFamily="2" charset="0"/>
                <a:ea typeface="Hiragino Sans" panose="020B0400000000000000" pitchFamily="34" charset="-128"/>
              </a:rPr>
              <a:t>(</a:t>
            </a:r>
            <a:r>
              <a:rPr lang="ja-JP" altLang="en-US">
                <a:effectLst/>
                <a:latin typeface="Hiragino Sans" panose="020B0400000000000000" pitchFamily="34" charset="-128"/>
                <a:ea typeface="Hiragino Sans" panose="020B0400000000000000" pitchFamily="34" charset="-128"/>
              </a:rPr>
              <a:t>写像</a:t>
            </a:r>
            <a:r>
              <a:rPr lang="ja-JP" altLang="en-US">
                <a:effectLst/>
                <a:latin typeface="Helvetica Neue" panose="02000503000000020004" pitchFamily="2" charset="0"/>
                <a:ea typeface="Hiragino Sans" panose="020B0400000000000000" pitchFamily="34" charset="-128"/>
              </a:rPr>
              <a:t> </a:t>
            </a:r>
            <a:r>
              <a:rPr lang="en" altLang="ja-JP" dirty="0">
                <a:effectLst/>
                <a:latin typeface="Helvetica Neue" panose="02000503000000020004" pitchFamily="2" charset="0"/>
                <a:ea typeface="Hiragino Sans" panose="020B0400000000000000" pitchFamily="34" charset="-128"/>
              </a:rPr>
              <a:t>T ). </a:t>
            </a:r>
            <a:r>
              <a:rPr lang="ja-JP" altLang="en-US">
                <a:effectLst/>
                <a:latin typeface="Hiragino Sans" panose="020B0400000000000000" pitchFamily="34" charset="-128"/>
                <a:ea typeface="Hiragino Sans" panose="020B0400000000000000" pitchFamily="34" charset="-128"/>
              </a:rPr>
              <a:t>輸送にかかるコストは重さと移動距離に依存する時</a:t>
            </a:r>
            <a:r>
              <a:rPr lang="en-US" altLang="ja-JP" dirty="0">
                <a:effectLst/>
                <a:latin typeface="Helvetica Neue" panose="02000503000000020004" pitchFamily="2" charset="0"/>
                <a:ea typeface="Hiragino Sans" panose="020B0400000000000000" pitchFamily="34" charset="-128"/>
              </a:rPr>
              <a:t>, </a:t>
            </a:r>
            <a:r>
              <a:rPr lang="ja-JP" altLang="en-US">
                <a:effectLst/>
                <a:latin typeface="Hiragino Sans" panose="020B0400000000000000" pitchFamily="34" charset="-128"/>
                <a:ea typeface="Hiragino Sans" panose="020B0400000000000000" pitchFamily="34" charset="-128"/>
              </a:rPr>
              <a:t>コストを最小にする方法を求めよ」という問題です。</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6</a:t>
            </a:fld>
            <a:endParaRPr kumimoji="1" lang="ja-JP" altLang="en-US"/>
          </a:p>
        </p:txBody>
      </p:sp>
    </p:spTree>
    <p:extLst>
      <p:ext uri="{BB962C8B-B14F-4D97-AF65-F5344CB8AC3E}">
        <p14:creationId xmlns:p14="http://schemas.microsoft.com/office/powerpoint/2010/main" val="11184000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endParaRPr lang="en-US" altLang="ja-JP" dirty="0">
              <a:effectLst/>
              <a:latin typeface="Hiragino Sans" panose="020B0400000000000000" pitchFamily="34" charset="-128"/>
              <a:ea typeface="Hiragino Sans" panose="020B0400000000000000" pitchFamily="34" charset="-128"/>
            </a:endParaRPr>
          </a:p>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次に多孔質勾配方程式の</a:t>
            </a:r>
            <a:r>
              <a:rPr lang="en" altLang="ja-JP" dirty="0">
                <a:effectLst/>
                <a:latin typeface="Helvetica Neue" panose="02000503000000020004" pitchFamily="2" charset="0"/>
                <a:ea typeface="Hiragino Sans" panose="020B0400000000000000" pitchFamily="34" charset="-128"/>
              </a:rPr>
              <a:t>the back-and-forth method</a:t>
            </a:r>
            <a:r>
              <a:rPr lang="ja-JP" altLang="en-US">
                <a:effectLst/>
                <a:latin typeface="Hiragino Sans" panose="020B0400000000000000" pitchFamily="34" charset="-128"/>
                <a:ea typeface="Hiragino Sans" panose="020B0400000000000000" pitchFamily="34" charset="-128"/>
              </a:rPr>
              <a:t>を用いたソルバーの流れを説明します。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私の研究ではこの問題を考えます。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ここでエネルギー関数</a:t>
            </a:r>
            <a:r>
              <a:rPr lang="en" altLang="ja-JP" dirty="0">
                <a:effectLst/>
                <a:latin typeface="Helvetica Neue" panose="02000503000000020004" pitchFamily="2" charset="0"/>
                <a:ea typeface="Hiragino Sans" panose="020B0400000000000000" pitchFamily="34" charset="-128"/>
              </a:rPr>
              <a:t>U</a:t>
            </a:r>
            <a:r>
              <a:rPr lang="ja-JP" altLang="en-US">
                <a:effectLst/>
                <a:latin typeface="Hiragino Sans" panose="020B0400000000000000" pitchFamily="34" charset="-128"/>
                <a:ea typeface="Hiragino Sans" panose="020B0400000000000000" pitchFamily="34" charset="-128"/>
              </a:rPr>
              <a:t>をこのように導入することで、多孔質勾配方程式として扱うことができます。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さらに、</a:t>
            </a:r>
            <a:r>
              <a:rPr lang="en" altLang="ja-JP" dirty="0">
                <a:effectLst/>
                <a:latin typeface="Helvetica Neue" panose="02000503000000020004" pitchFamily="2" charset="0"/>
                <a:ea typeface="Hiragino Sans" panose="020B0400000000000000" pitchFamily="34" charset="-128"/>
              </a:rPr>
              <a:t>U</a:t>
            </a:r>
            <a:r>
              <a:rPr lang="ja-JP" altLang="en-US">
                <a:effectLst/>
                <a:latin typeface="Hiragino Sans" panose="020B0400000000000000" pitchFamily="34" charset="-128"/>
                <a:ea typeface="Hiragino Sans" panose="020B0400000000000000" pitchFamily="34" charset="-128"/>
              </a:rPr>
              <a:t>に基づく以下の最小化問題として表現できます。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ただし、</a:t>
            </a:r>
            <a:r>
              <a:rPr lang="en-US" altLang="ja-JP" dirty="0">
                <a:effectLst/>
                <a:latin typeface="Helvetica Neue" panose="02000503000000020004" pitchFamily="2" charset="0"/>
                <a:ea typeface="Hiragino Sans" panose="020B0400000000000000" pitchFamily="34" charset="-128"/>
              </a:rPr>
              <a:t>2-</a:t>
            </a:r>
            <a:r>
              <a:rPr lang="en" altLang="ja-JP" dirty="0">
                <a:effectLst/>
                <a:latin typeface="Helvetica Neue" panose="02000503000000020004" pitchFamily="2" charset="0"/>
                <a:ea typeface="Hiragino Sans" panose="020B0400000000000000" pitchFamily="34" charset="-128"/>
              </a:rPr>
              <a:t>Wasserstein </a:t>
            </a:r>
            <a:r>
              <a:rPr lang="ja-JP" altLang="en-US">
                <a:effectLst/>
                <a:latin typeface="Hiragino Sans" panose="020B0400000000000000" pitchFamily="34" charset="-128"/>
                <a:ea typeface="Hiragino Sans" panose="020B0400000000000000" pitchFamily="34" charset="-128"/>
              </a:rPr>
              <a:t>距離の双対形式はこちらです。</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7</a:t>
            </a:fld>
            <a:endParaRPr kumimoji="1" lang="ja-JP" altLang="en-US"/>
          </a:p>
        </p:txBody>
      </p:sp>
    </p:spTree>
    <p:extLst>
      <p:ext uri="{BB962C8B-B14F-4D97-AF65-F5344CB8AC3E}">
        <p14:creationId xmlns:p14="http://schemas.microsoft.com/office/powerpoint/2010/main" val="15190502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ja-JP" altLang="en-US">
                <a:effectLst/>
                <a:latin typeface="Hiragino Sans" panose="020B0400000000000000" pitchFamily="34" charset="-128"/>
                <a:ea typeface="Hiragino Sans" panose="020B0400000000000000" pitchFamily="34" charset="-128"/>
              </a:rPr>
              <a:t>ここで</a:t>
            </a:r>
            <a:r>
              <a:rPr lang="en" altLang="ja-JP" dirty="0">
                <a:effectLst/>
                <a:latin typeface="Helvetica Neue" panose="02000503000000020004" pitchFamily="2" charset="0"/>
                <a:ea typeface="Hiragino Sans" panose="020B0400000000000000" pitchFamily="34" charset="-128"/>
              </a:rPr>
              <a:t>U</a:t>
            </a:r>
            <a:r>
              <a:rPr lang="ja-JP" altLang="en-US">
                <a:effectLst/>
                <a:latin typeface="Hiragino Sans" panose="020B0400000000000000" pitchFamily="34" charset="-128"/>
                <a:ea typeface="Hiragino Sans" panose="020B0400000000000000" pitchFamily="34" charset="-128"/>
              </a:rPr>
              <a:t>スターをこのように定義し、さらに</a:t>
            </a:r>
            <a:r>
              <a:rPr lang="en" altLang="ja-JP" dirty="0">
                <a:effectLst/>
                <a:latin typeface="Helvetica Neue" panose="02000503000000020004" pitchFamily="2" charset="0"/>
                <a:ea typeface="Hiragino Sans" panose="020B0400000000000000" pitchFamily="34" charset="-128"/>
              </a:rPr>
              <a:t>c-</a:t>
            </a:r>
            <a:r>
              <a:rPr lang="ja-JP" altLang="en-US">
                <a:effectLst/>
                <a:latin typeface="Hiragino Sans" panose="020B0400000000000000" pitchFamily="34" charset="-128"/>
                <a:ea typeface="Hiragino Sans" panose="020B0400000000000000" pitchFamily="34" charset="-128"/>
              </a:rPr>
              <a:t>変換を導入することで、近似解</a:t>
            </a:r>
            <a:r>
              <a:rPr lang="el-GR" altLang="ja-JP" dirty="0">
                <a:effectLst/>
                <a:latin typeface="Helvetica Neue" panose="02000503000000020004" pitchFamily="2" charset="0"/>
                <a:ea typeface="Hiragino Sans" panose="020B0400000000000000" pitchFamily="34" charset="-128"/>
              </a:rPr>
              <a:t>ρ</a:t>
            </a:r>
            <a:r>
              <a:rPr lang="ja-JP" altLang="en-US">
                <a:effectLst/>
                <a:latin typeface="Hiragino Sans" panose="020B0400000000000000" pitchFamily="34" charset="-128"/>
                <a:ea typeface="Hiragino Sans" panose="020B0400000000000000" pitchFamily="34" charset="-128"/>
              </a:rPr>
              <a:t>を求めるう最小化問題は次の双対性を持ちます。</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9</a:t>
            </a:fld>
            <a:endParaRPr kumimoji="1" lang="ja-JP" altLang="en-US"/>
          </a:p>
        </p:txBody>
      </p:sp>
    </p:spTree>
    <p:extLst>
      <p:ext uri="{BB962C8B-B14F-4D97-AF65-F5344CB8AC3E}">
        <p14:creationId xmlns:p14="http://schemas.microsoft.com/office/powerpoint/2010/main" val="29419747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377647" rtl="0" eaLnBrk="1" fontAlgn="auto" latinLnBrk="0" hangingPunct="1">
              <a:lnSpc>
                <a:spcPct val="100000"/>
              </a:lnSpc>
              <a:spcBef>
                <a:spcPts val="0"/>
              </a:spcBef>
              <a:spcAft>
                <a:spcPts val="0"/>
              </a:spcAft>
              <a:buClrTx/>
              <a:buSzTx/>
              <a:buFontTx/>
              <a:buNone/>
              <a:tabLst/>
              <a:defRPr/>
            </a:pPr>
            <a:r>
              <a:rPr lang="en" altLang="ja-JP" dirty="0">
                <a:effectLst/>
                <a:latin typeface="Helvetica Neue" panose="02000503000000020004" pitchFamily="2" charset="0"/>
                <a:ea typeface="Hiragino Sans" panose="020B0400000000000000" pitchFamily="34" charset="-128"/>
              </a:rPr>
              <a:t>Back-and-forth method</a:t>
            </a:r>
            <a:r>
              <a:rPr lang="ja-JP" altLang="en-US">
                <a:effectLst/>
                <a:latin typeface="Hiragino Sans" panose="020B0400000000000000" pitchFamily="34" charset="-128"/>
                <a:ea typeface="Hiragino Sans" panose="020B0400000000000000" pitchFamily="34" charset="-128"/>
              </a:rPr>
              <a:t>とは</a:t>
            </a:r>
            <a:r>
              <a:rPr lang="en" altLang="ja-JP" dirty="0">
                <a:effectLst/>
                <a:latin typeface="Helvetica Neue" panose="02000503000000020004" pitchFamily="2" charset="0"/>
                <a:ea typeface="Hiragino Sans" panose="020B0400000000000000" pitchFamily="34" charset="-128"/>
              </a:rPr>
              <a:t>J(</a:t>
            </a:r>
            <a:r>
              <a:rPr lang="el-GR" altLang="ja-JP" dirty="0">
                <a:effectLst/>
                <a:latin typeface="Helvetica Neue" panose="02000503000000020004" pitchFamily="2" charset="0"/>
                <a:ea typeface="Hiragino Sans" panose="020B0400000000000000" pitchFamily="34" charset="-128"/>
              </a:rPr>
              <a:t>φ) </a:t>
            </a:r>
            <a:r>
              <a:rPr lang="ja-JP" altLang="en-US">
                <a:effectLst/>
                <a:latin typeface="Hiragino Sans" panose="020B0400000000000000" pitchFamily="34" charset="-128"/>
                <a:ea typeface="Hiragino Sans" panose="020B0400000000000000" pitchFamily="34" charset="-128"/>
              </a:rPr>
              <a:t>の</a:t>
            </a:r>
            <a:r>
              <a:rPr lang="ja-JP" altLang="en-US">
                <a:effectLst/>
                <a:latin typeface="Helvetica Neue" panose="02000503000000020004" pitchFamily="2" charset="0"/>
                <a:ea typeface="Hiragino Sans" panose="020B0400000000000000" pitchFamily="34" charset="-128"/>
              </a:rPr>
              <a:t> </a:t>
            </a:r>
            <a:r>
              <a:rPr lang="el-GR" altLang="ja-JP" dirty="0">
                <a:effectLst/>
                <a:latin typeface="Helvetica Neue" panose="02000503000000020004" pitchFamily="2" charset="0"/>
                <a:ea typeface="Hiragino Sans" panose="020B0400000000000000" pitchFamily="34" charset="-128"/>
              </a:rPr>
              <a:t>φ </a:t>
            </a:r>
            <a:r>
              <a:rPr lang="ja-JP" altLang="en-US">
                <a:effectLst/>
                <a:latin typeface="Hiragino Sans" panose="020B0400000000000000" pitchFamily="34" charset="-128"/>
                <a:ea typeface="Hiragino Sans" panose="020B0400000000000000" pitchFamily="34" charset="-128"/>
              </a:rPr>
              <a:t>空間での勾配上昇更新と、</a:t>
            </a:r>
            <a:r>
              <a:rPr lang="en" altLang="ja-JP" dirty="0">
                <a:effectLst/>
                <a:latin typeface="Helvetica Neue" panose="02000503000000020004" pitchFamily="2" charset="0"/>
                <a:ea typeface="Hiragino Sans" panose="020B0400000000000000" pitchFamily="34" charset="-128"/>
              </a:rPr>
              <a:t>I (</a:t>
            </a:r>
            <a:r>
              <a:rPr lang="el-GR" altLang="ja-JP" dirty="0">
                <a:effectLst/>
                <a:latin typeface="Helvetica Neue" panose="02000503000000020004" pitchFamily="2" charset="0"/>
                <a:ea typeface="Hiragino Sans" panose="020B0400000000000000" pitchFamily="34" charset="-128"/>
              </a:rPr>
              <a:t>ψ) </a:t>
            </a:r>
            <a:r>
              <a:rPr lang="ja-JP" altLang="en-US">
                <a:effectLst/>
                <a:latin typeface="Hiragino Sans" panose="020B0400000000000000" pitchFamily="34" charset="-128"/>
                <a:ea typeface="Hiragino Sans" panose="020B0400000000000000" pitchFamily="34" charset="-128"/>
              </a:rPr>
              <a:t>の</a:t>
            </a:r>
            <a:r>
              <a:rPr lang="ja-JP" altLang="en-US">
                <a:effectLst/>
                <a:latin typeface="Helvetica Neue" panose="02000503000000020004" pitchFamily="2" charset="0"/>
                <a:ea typeface="Hiragino Sans" panose="020B0400000000000000" pitchFamily="34" charset="-128"/>
              </a:rPr>
              <a:t> </a:t>
            </a:r>
            <a:r>
              <a:rPr lang="el-GR" altLang="ja-JP" dirty="0">
                <a:effectLst/>
                <a:latin typeface="Helvetica Neue" panose="02000503000000020004" pitchFamily="2" charset="0"/>
                <a:ea typeface="Hiragino Sans" panose="020B0400000000000000" pitchFamily="34" charset="-128"/>
              </a:rPr>
              <a:t>ψ-</a:t>
            </a:r>
            <a:r>
              <a:rPr lang="ja-JP" altLang="en-US">
                <a:effectLst/>
                <a:latin typeface="Hiragino Sans" panose="020B0400000000000000" pitchFamily="34" charset="-128"/>
                <a:ea typeface="Hiragino Sans" panose="020B0400000000000000" pitchFamily="34" charset="-128"/>
              </a:rPr>
              <a:t>空間での勾配上昇更新を反復的に行うアルゴリズムです。</a:t>
            </a:r>
            <a:br>
              <a:rPr lang="ja-JP" altLang="en-US">
                <a:effectLst/>
                <a:latin typeface="Helvetica Neue" panose="02000503000000020004" pitchFamily="2" charset="0"/>
                <a:ea typeface="Hiragino Sans" panose="020B0400000000000000" pitchFamily="34" charset="-128"/>
              </a:rPr>
            </a:br>
            <a:r>
              <a:rPr lang="ja-JP" altLang="en-US">
                <a:effectLst/>
                <a:latin typeface="Hiragino Sans" panose="020B0400000000000000" pitchFamily="34" charset="-128"/>
                <a:ea typeface="Hiragino Sans" panose="020B0400000000000000" pitchFamily="34" charset="-128"/>
              </a:rPr>
              <a:t>また、</a:t>
            </a:r>
            <a:r>
              <a:rPr lang="en" altLang="ja-JP" dirty="0">
                <a:effectLst/>
                <a:latin typeface="Helvetica Neue" panose="02000503000000020004" pitchFamily="2" charset="0"/>
                <a:ea typeface="Hiragino Sans" panose="020B0400000000000000" pitchFamily="34" charset="-128"/>
              </a:rPr>
              <a:t>c-</a:t>
            </a:r>
            <a:r>
              <a:rPr lang="ja-JP" altLang="en-US">
                <a:effectLst/>
                <a:latin typeface="Hiragino Sans" panose="020B0400000000000000" pitchFamily="34" charset="-128"/>
                <a:ea typeface="Hiragino Sans" panose="020B0400000000000000" pitchFamily="34" charset="-128"/>
              </a:rPr>
              <a:t>変換を使用して</a:t>
            </a:r>
            <a:r>
              <a:rPr lang="ja-JP" altLang="en-US">
                <a:effectLst/>
                <a:latin typeface="Helvetica Neue" panose="02000503000000020004" pitchFamily="2" charset="0"/>
                <a:ea typeface="Hiragino Sans" panose="020B0400000000000000" pitchFamily="34" charset="-128"/>
              </a:rPr>
              <a:t> </a:t>
            </a:r>
            <a:r>
              <a:rPr lang="el-GR" altLang="ja-JP" dirty="0">
                <a:effectLst/>
                <a:latin typeface="Helvetica Neue" panose="02000503000000020004" pitchFamily="2" charset="0"/>
                <a:ea typeface="Hiragino Sans" panose="020B0400000000000000" pitchFamily="34" charset="-128"/>
              </a:rPr>
              <a:t>φ </a:t>
            </a:r>
            <a:r>
              <a:rPr lang="ja-JP" altLang="en-US">
                <a:effectLst/>
                <a:latin typeface="Hiragino Sans" panose="020B0400000000000000" pitchFamily="34" charset="-128"/>
                <a:ea typeface="Hiragino Sans" panose="020B0400000000000000" pitchFamily="34" charset="-128"/>
              </a:rPr>
              <a:t>と</a:t>
            </a:r>
            <a:r>
              <a:rPr lang="ja-JP" altLang="en-US">
                <a:effectLst/>
                <a:latin typeface="Helvetica Neue" panose="02000503000000020004" pitchFamily="2" charset="0"/>
                <a:ea typeface="Hiragino Sans" panose="020B0400000000000000" pitchFamily="34" charset="-128"/>
              </a:rPr>
              <a:t> </a:t>
            </a:r>
            <a:r>
              <a:rPr lang="el-GR" altLang="ja-JP" dirty="0">
                <a:effectLst/>
                <a:latin typeface="Helvetica Neue" panose="02000503000000020004" pitchFamily="2" charset="0"/>
                <a:ea typeface="Hiragino Sans" panose="020B0400000000000000" pitchFamily="34" charset="-128"/>
              </a:rPr>
              <a:t>ψ </a:t>
            </a:r>
            <a:r>
              <a:rPr lang="ja-JP" altLang="en-US">
                <a:effectLst/>
                <a:latin typeface="Hiragino Sans" panose="020B0400000000000000" pitchFamily="34" charset="-128"/>
                <a:ea typeface="Hiragino Sans" panose="020B0400000000000000" pitchFamily="34" charset="-128"/>
              </a:rPr>
              <a:t>を入れ替えることで、</a:t>
            </a:r>
            <a:r>
              <a:rPr lang="en" altLang="ja-JP" dirty="0">
                <a:effectLst/>
                <a:latin typeface="Helvetica Neue" panose="02000503000000020004" pitchFamily="2" charset="0"/>
                <a:ea typeface="Hiragino Sans" panose="020B0400000000000000" pitchFamily="34" charset="-128"/>
              </a:rPr>
              <a:t>J </a:t>
            </a:r>
            <a:r>
              <a:rPr lang="ja-JP" altLang="en-US">
                <a:effectLst/>
                <a:latin typeface="Hiragino Sans" panose="020B0400000000000000" pitchFamily="34" charset="-128"/>
                <a:ea typeface="Hiragino Sans" panose="020B0400000000000000" pitchFamily="34" charset="-128"/>
              </a:rPr>
              <a:t>と</a:t>
            </a:r>
            <a:r>
              <a:rPr lang="ja-JP" altLang="en-US">
                <a:effectLst/>
                <a:latin typeface="Helvetica Neue" panose="02000503000000020004" pitchFamily="2" charset="0"/>
                <a:ea typeface="Hiragino Sans" panose="020B0400000000000000" pitchFamily="34" charset="-128"/>
              </a:rPr>
              <a:t> </a:t>
            </a:r>
            <a:r>
              <a:rPr lang="en" altLang="ja-JP" dirty="0">
                <a:effectLst/>
                <a:latin typeface="Helvetica Neue" panose="02000503000000020004" pitchFamily="2" charset="0"/>
                <a:ea typeface="Hiragino Sans" panose="020B0400000000000000" pitchFamily="34" charset="-128"/>
              </a:rPr>
              <a:t>I </a:t>
            </a:r>
            <a:r>
              <a:rPr lang="ja-JP" altLang="en-US">
                <a:effectLst/>
                <a:latin typeface="Hiragino Sans" panose="020B0400000000000000" pitchFamily="34" charset="-128"/>
                <a:ea typeface="Hiragino Sans" panose="020B0400000000000000" pitchFamily="34" charset="-128"/>
              </a:rPr>
              <a:t>の間を行き来しながら効率的に</a:t>
            </a:r>
            <a:r>
              <a:rPr lang="ja-JP" altLang="en-US">
                <a:effectLst/>
                <a:latin typeface="Helvetica Neue" panose="02000503000000020004" pitchFamily="2" charset="0"/>
                <a:ea typeface="Hiragino Sans" panose="020B0400000000000000" pitchFamily="34" charset="-128"/>
              </a:rPr>
              <a:t> </a:t>
            </a:r>
            <a:r>
              <a:rPr lang="en" altLang="ja-JP" dirty="0">
                <a:effectLst/>
                <a:latin typeface="Helvetica Neue" panose="02000503000000020004" pitchFamily="2" charset="0"/>
                <a:ea typeface="Hiragino Sans" panose="020B0400000000000000" pitchFamily="34" charset="-128"/>
              </a:rPr>
              <a:t>BFM </a:t>
            </a:r>
            <a:r>
              <a:rPr lang="ja-JP" altLang="en-US">
                <a:effectLst/>
                <a:latin typeface="Hiragino Sans" panose="020B0400000000000000" pitchFamily="34" charset="-128"/>
                <a:ea typeface="Hiragino Sans" panose="020B0400000000000000" pitchFamily="34" charset="-128"/>
              </a:rPr>
              <a:t>の解</a:t>
            </a:r>
            <a:r>
              <a:rPr lang="ja-JP" altLang="en-US">
                <a:effectLst/>
                <a:latin typeface="Helvetica Neue" panose="02000503000000020004" pitchFamily="2" charset="0"/>
                <a:ea typeface="Hiragino Sans" panose="020B0400000000000000" pitchFamily="34" charset="-128"/>
              </a:rPr>
              <a:t> </a:t>
            </a:r>
            <a:r>
              <a:rPr lang="el-GR" altLang="ja-JP" dirty="0">
                <a:effectLst/>
                <a:latin typeface="Helvetica Neue" panose="02000503000000020004" pitchFamily="2" charset="0"/>
                <a:ea typeface="Hiragino Sans" panose="020B0400000000000000" pitchFamily="34" charset="-128"/>
              </a:rPr>
              <a:t>φ∗ </a:t>
            </a:r>
            <a:r>
              <a:rPr lang="ja-JP" altLang="en-US">
                <a:effectLst/>
                <a:latin typeface="Hiragino Sans" panose="020B0400000000000000" pitchFamily="34" charset="-128"/>
                <a:ea typeface="Hiragino Sans" panose="020B0400000000000000" pitchFamily="34" charset="-128"/>
              </a:rPr>
              <a:t>を見つけることができる。</a:t>
            </a:r>
          </a:p>
        </p:txBody>
      </p:sp>
      <p:sp>
        <p:nvSpPr>
          <p:cNvPr id="4" name="スライド番号プレースホルダー 3"/>
          <p:cNvSpPr>
            <a:spLocks noGrp="1"/>
          </p:cNvSpPr>
          <p:nvPr>
            <p:ph type="sldNum" sz="quarter" idx="5"/>
          </p:nvPr>
        </p:nvSpPr>
        <p:spPr/>
        <p:txBody>
          <a:bodyPr/>
          <a:lstStyle/>
          <a:p>
            <a:fld id="{43D70DC8-EBE7-FB4E-A0CE-1B644E9491BC}" type="slidenum">
              <a:rPr kumimoji="1" lang="ja-JP" altLang="en-US" smtClean="0"/>
              <a:t>10</a:t>
            </a:fld>
            <a:endParaRPr kumimoji="1" lang="ja-JP" altLang="en-US"/>
          </a:p>
        </p:txBody>
      </p:sp>
    </p:spTree>
    <p:extLst>
      <p:ext uri="{BB962C8B-B14F-4D97-AF65-F5344CB8AC3E}">
        <p14:creationId xmlns:p14="http://schemas.microsoft.com/office/powerpoint/2010/main" val="14200578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345877" y="566118"/>
            <a:ext cx="3919935" cy="1204301"/>
          </a:xfrm>
        </p:spPr>
        <p:txBody>
          <a:bodyPr anchor="b"/>
          <a:lstStyle>
            <a:lvl1pPr algn="ctr">
              <a:defRPr sz="3026"/>
            </a:lvl1pPr>
          </a:lstStyle>
          <a:p>
            <a:r>
              <a:rPr lang="ja-JP" altLang="en-US"/>
              <a:t>マスター タイトルの書式設定</a:t>
            </a:r>
            <a:endParaRPr lang="en-US" dirty="0"/>
          </a:p>
        </p:txBody>
      </p:sp>
      <p:sp>
        <p:nvSpPr>
          <p:cNvPr id="3" name="Subtitle 2"/>
          <p:cNvSpPr>
            <a:spLocks noGrp="1"/>
          </p:cNvSpPr>
          <p:nvPr>
            <p:ph type="subTitle" idx="1"/>
          </p:nvPr>
        </p:nvSpPr>
        <p:spPr>
          <a:xfrm>
            <a:off x="576461" y="1816862"/>
            <a:ext cx="3458766" cy="835163"/>
          </a:xfrm>
        </p:spPr>
        <p:txBody>
          <a:bodyPr/>
          <a:lstStyle>
            <a:lvl1pPr marL="0" indent="0" algn="ctr">
              <a:buNone/>
              <a:defRPr sz="1210"/>
            </a:lvl1pPr>
            <a:lvl2pPr marL="230566" indent="0" algn="ctr">
              <a:buNone/>
              <a:defRPr sz="1009"/>
            </a:lvl2pPr>
            <a:lvl3pPr marL="461132" indent="0" algn="ctr">
              <a:buNone/>
              <a:defRPr sz="908"/>
            </a:lvl3pPr>
            <a:lvl4pPr marL="691698" indent="0" algn="ctr">
              <a:buNone/>
              <a:defRPr sz="807"/>
            </a:lvl4pPr>
            <a:lvl5pPr marL="922264" indent="0" algn="ctr">
              <a:buNone/>
              <a:defRPr sz="807"/>
            </a:lvl5pPr>
            <a:lvl6pPr marL="1152830" indent="0" algn="ctr">
              <a:buNone/>
              <a:defRPr sz="807"/>
            </a:lvl6pPr>
            <a:lvl7pPr marL="1383396" indent="0" algn="ctr">
              <a:buNone/>
              <a:defRPr sz="807"/>
            </a:lvl7pPr>
            <a:lvl8pPr marL="1613962" indent="0" algn="ctr">
              <a:buNone/>
              <a:defRPr sz="807"/>
            </a:lvl8pPr>
            <a:lvl9pPr marL="1844528" indent="0" algn="ctr">
              <a:buNone/>
              <a:defRPr sz="807"/>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EB89245-032F-7442-8EDC-9F55BE4D19A8}" type="datetimeFigureOut">
              <a:rPr kumimoji="1" lang="ja-JP" altLang="en-US" smtClean="0"/>
              <a:t>2024/2/5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925961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EB89245-032F-7442-8EDC-9F55BE4D19A8}" type="datetimeFigureOut">
              <a:rPr kumimoji="1" lang="ja-JP" altLang="en-US" smtClean="0"/>
              <a:t>2024/2/5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757494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300240" y="184168"/>
            <a:ext cx="994395" cy="2931481"/>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317054" y="184168"/>
            <a:ext cx="2925540" cy="2931481"/>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EB89245-032F-7442-8EDC-9F55BE4D19A8}" type="datetimeFigureOut">
              <a:rPr kumimoji="1" lang="ja-JP" altLang="en-US" smtClean="0"/>
              <a:t>2024/2/5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1696699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EB89245-032F-7442-8EDC-9F55BE4D19A8}" type="datetimeFigureOut">
              <a:rPr kumimoji="1" lang="ja-JP" altLang="en-US" smtClean="0"/>
              <a:t>2024/2/5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491875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314652" y="862390"/>
            <a:ext cx="3977581" cy="1438915"/>
          </a:xfrm>
        </p:spPr>
        <p:txBody>
          <a:bodyPr anchor="b"/>
          <a:lstStyle>
            <a:lvl1pPr>
              <a:defRPr sz="3026"/>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14652" y="2314918"/>
            <a:ext cx="3977581" cy="756692"/>
          </a:xfrm>
        </p:spPr>
        <p:txBody>
          <a:bodyPr/>
          <a:lstStyle>
            <a:lvl1pPr marL="0" indent="0">
              <a:buNone/>
              <a:defRPr sz="1210">
                <a:solidFill>
                  <a:schemeClr val="tx1"/>
                </a:solidFill>
              </a:defRPr>
            </a:lvl1pPr>
            <a:lvl2pPr marL="230566" indent="0">
              <a:buNone/>
              <a:defRPr sz="1009">
                <a:solidFill>
                  <a:schemeClr val="tx1">
                    <a:tint val="75000"/>
                  </a:schemeClr>
                </a:solidFill>
              </a:defRPr>
            </a:lvl2pPr>
            <a:lvl3pPr marL="461132" indent="0">
              <a:buNone/>
              <a:defRPr sz="908">
                <a:solidFill>
                  <a:schemeClr val="tx1">
                    <a:tint val="75000"/>
                  </a:schemeClr>
                </a:solidFill>
              </a:defRPr>
            </a:lvl3pPr>
            <a:lvl4pPr marL="691698" indent="0">
              <a:buNone/>
              <a:defRPr sz="807">
                <a:solidFill>
                  <a:schemeClr val="tx1">
                    <a:tint val="75000"/>
                  </a:schemeClr>
                </a:solidFill>
              </a:defRPr>
            </a:lvl4pPr>
            <a:lvl5pPr marL="922264" indent="0">
              <a:buNone/>
              <a:defRPr sz="807">
                <a:solidFill>
                  <a:schemeClr val="tx1">
                    <a:tint val="75000"/>
                  </a:schemeClr>
                </a:solidFill>
              </a:defRPr>
            </a:lvl5pPr>
            <a:lvl6pPr marL="1152830" indent="0">
              <a:buNone/>
              <a:defRPr sz="807">
                <a:solidFill>
                  <a:schemeClr val="tx1">
                    <a:tint val="75000"/>
                  </a:schemeClr>
                </a:solidFill>
              </a:defRPr>
            </a:lvl6pPr>
            <a:lvl7pPr marL="1383396" indent="0">
              <a:buNone/>
              <a:defRPr sz="807">
                <a:solidFill>
                  <a:schemeClr val="tx1">
                    <a:tint val="75000"/>
                  </a:schemeClr>
                </a:solidFill>
              </a:defRPr>
            </a:lvl7pPr>
            <a:lvl8pPr marL="1613962" indent="0">
              <a:buNone/>
              <a:defRPr sz="807">
                <a:solidFill>
                  <a:schemeClr val="tx1">
                    <a:tint val="75000"/>
                  </a:schemeClr>
                </a:solidFill>
              </a:defRPr>
            </a:lvl8pPr>
            <a:lvl9pPr marL="1844528" indent="0">
              <a:buNone/>
              <a:defRPr sz="807">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8EB89245-032F-7442-8EDC-9F55BE4D19A8}" type="datetimeFigureOut">
              <a:rPr kumimoji="1" lang="ja-JP" altLang="en-US" smtClean="0"/>
              <a:t>2024/2/5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1050441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317054" y="920842"/>
            <a:ext cx="1959967" cy="219480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2334667" y="920842"/>
            <a:ext cx="1959967" cy="219480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8EB89245-032F-7442-8EDC-9F55BE4D19A8}" type="datetimeFigureOut">
              <a:rPr kumimoji="1" lang="ja-JP" altLang="en-US" smtClean="0"/>
              <a:t>2024/2/5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2739107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317654" y="184169"/>
            <a:ext cx="3977581" cy="668612"/>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317655" y="847976"/>
            <a:ext cx="1950960" cy="415580"/>
          </a:xfrm>
        </p:spPr>
        <p:txBody>
          <a:bodyPr anchor="b"/>
          <a:lstStyle>
            <a:lvl1pPr marL="0" indent="0">
              <a:buNone/>
              <a:defRPr sz="1210" b="1"/>
            </a:lvl1pPr>
            <a:lvl2pPr marL="230566" indent="0">
              <a:buNone/>
              <a:defRPr sz="1009" b="1"/>
            </a:lvl2pPr>
            <a:lvl3pPr marL="461132" indent="0">
              <a:buNone/>
              <a:defRPr sz="908" b="1"/>
            </a:lvl3pPr>
            <a:lvl4pPr marL="691698" indent="0">
              <a:buNone/>
              <a:defRPr sz="807" b="1"/>
            </a:lvl4pPr>
            <a:lvl5pPr marL="922264" indent="0">
              <a:buNone/>
              <a:defRPr sz="807" b="1"/>
            </a:lvl5pPr>
            <a:lvl6pPr marL="1152830" indent="0">
              <a:buNone/>
              <a:defRPr sz="807" b="1"/>
            </a:lvl6pPr>
            <a:lvl7pPr marL="1383396" indent="0">
              <a:buNone/>
              <a:defRPr sz="807" b="1"/>
            </a:lvl7pPr>
            <a:lvl8pPr marL="1613962" indent="0">
              <a:buNone/>
              <a:defRPr sz="807" b="1"/>
            </a:lvl8pPr>
            <a:lvl9pPr marL="1844528" indent="0">
              <a:buNone/>
              <a:defRPr sz="807" b="1"/>
            </a:lvl9pPr>
          </a:lstStyle>
          <a:p>
            <a:pPr lvl="0"/>
            <a:r>
              <a:rPr lang="ja-JP" altLang="en-US"/>
              <a:t>マスター テキストの書式設定</a:t>
            </a:r>
          </a:p>
        </p:txBody>
      </p:sp>
      <p:sp>
        <p:nvSpPr>
          <p:cNvPr id="4" name="Content Placeholder 3"/>
          <p:cNvSpPr>
            <a:spLocks noGrp="1"/>
          </p:cNvSpPr>
          <p:nvPr>
            <p:ph sz="half" idx="2"/>
          </p:nvPr>
        </p:nvSpPr>
        <p:spPr>
          <a:xfrm>
            <a:off x="317655" y="1263555"/>
            <a:ext cx="1950960" cy="18585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2334667" y="847976"/>
            <a:ext cx="1960568" cy="415580"/>
          </a:xfrm>
        </p:spPr>
        <p:txBody>
          <a:bodyPr anchor="b"/>
          <a:lstStyle>
            <a:lvl1pPr marL="0" indent="0">
              <a:buNone/>
              <a:defRPr sz="1210" b="1"/>
            </a:lvl1pPr>
            <a:lvl2pPr marL="230566" indent="0">
              <a:buNone/>
              <a:defRPr sz="1009" b="1"/>
            </a:lvl2pPr>
            <a:lvl3pPr marL="461132" indent="0">
              <a:buNone/>
              <a:defRPr sz="908" b="1"/>
            </a:lvl3pPr>
            <a:lvl4pPr marL="691698" indent="0">
              <a:buNone/>
              <a:defRPr sz="807" b="1"/>
            </a:lvl4pPr>
            <a:lvl5pPr marL="922264" indent="0">
              <a:buNone/>
              <a:defRPr sz="807" b="1"/>
            </a:lvl5pPr>
            <a:lvl6pPr marL="1152830" indent="0">
              <a:buNone/>
              <a:defRPr sz="807" b="1"/>
            </a:lvl6pPr>
            <a:lvl7pPr marL="1383396" indent="0">
              <a:buNone/>
              <a:defRPr sz="807" b="1"/>
            </a:lvl7pPr>
            <a:lvl8pPr marL="1613962" indent="0">
              <a:buNone/>
              <a:defRPr sz="807" b="1"/>
            </a:lvl8pPr>
            <a:lvl9pPr marL="1844528" indent="0">
              <a:buNone/>
              <a:defRPr sz="807" b="1"/>
            </a:lvl9pPr>
          </a:lstStyle>
          <a:p>
            <a:pPr lvl="0"/>
            <a:r>
              <a:rPr lang="ja-JP" altLang="en-US"/>
              <a:t>マスター テキストの書式設定</a:t>
            </a:r>
          </a:p>
        </p:txBody>
      </p:sp>
      <p:sp>
        <p:nvSpPr>
          <p:cNvPr id="6" name="Content Placeholder 5"/>
          <p:cNvSpPr>
            <a:spLocks noGrp="1"/>
          </p:cNvSpPr>
          <p:nvPr>
            <p:ph sz="quarter" idx="4"/>
          </p:nvPr>
        </p:nvSpPr>
        <p:spPr>
          <a:xfrm>
            <a:off x="2334667" y="1263555"/>
            <a:ext cx="1960568" cy="18585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8EB89245-032F-7442-8EDC-9F55BE4D19A8}" type="datetimeFigureOut">
              <a:rPr kumimoji="1" lang="ja-JP" altLang="en-US" smtClean="0"/>
              <a:t>2024/2/5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2202223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EB89245-032F-7442-8EDC-9F55BE4D19A8}" type="datetimeFigureOut">
              <a:rPr kumimoji="1" lang="ja-JP" altLang="en-US" smtClean="0"/>
              <a:t>2024/2/5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120784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B89245-032F-7442-8EDC-9F55BE4D19A8}" type="datetimeFigureOut">
              <a:rPr kumimoji="1" lang="ja-JP" altLang="en-US" smtClean="0"/>
              <a:t>2024/2/5</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983890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317654" y="230611"/>
            <a:ext cx="1487389" cy="807138"/>
          </a:xfrm>
        </p:spPr>
        <p:txBody>
          <a:bodyPr anchor="b"/>
          <a:lstStyle>
            <a:lvl1pPr>
              <a:defRPr sz="1614"/>
            </a:lvl1pPr>
          </a:lstStyle>
          <a:p>
            <a:r>
              <a:rPr lang="ja-JP" altLang="en-US"/>
              <a:t>マスター タイトルの書式設定</a:t>
            </a:r>
            <a:endParaRPr lang="en-US" dirty="0"/>
          </a:p>
        </p:txBody>
      </p:sp>
      <p:sp>
        <p:nvSpPr>
          <p:cNvPr id="3" name="Content Placeholder 2"/>
          <p:cNvSpPr>
            <a:spLocks noGrp="1"/>
          </p:cNvSpPr>
          <p:nvPr>
            <p:ph idx="1"/>
          </p:nvPr>
        </p:nvSpPr>
        <p:spPr>
          <a:xfrm>
            <a:off x="1960568" y="498056"/>
            <a:ext cx="2334667" cy="2458248"/>
          </a:xfrm>
        </p:spPr>
        <p:txBody>
          <a:bodyPr/>
          <a:lstStyle>
            <a:lvl1pPr>
              <a:defRPr sz="1614"/>
            </a:lvl1pPr>
            <a:lvl2pPr>
              <a:defRPr sz="1412"/>
            </a:lvl2pPr>
            <a:lvl3pPr>
              <a:defRPr sz="1210"/>
            </a:lvl3pPr>
            <a:lvl4pPr>
              <a:defRPr sz="1009"/>
            </a:lvl4pPr>
            <a:lvl5pPr>
              <a:defRPr sz="1009"/>
            </a:lvl5pPr>
            <a:lvl6pPr>
              <a:defRPr sz="1009"/>
            </a:lvl6pPr>
            <a:lvl7pPr>
              <a:defRPr sz="1009"/>
            </a:lvl7pPr>
            <a:lvl8pPr>
              <a:defRPr sz="1009"/>
            </a:lvl8pPr>
            <a:lvl9pPr>
              <a:defRPr sz="1009"/>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317654" y="1037749"/>
            <a:ext cx="1487389" cy="1922558"/>
          </a:xfrm>
        </p:spPr>
        <p:txBody>
          <a:bodyPr/>
          <a:lstStyle>
            <a:lvl1pPr marL="0" indent="0">
              <a:buNone/>
              <a:defRPr sz="807"/>
            </a:lvl1pPr>
            <a:lvl2pPr marL="230566" indent="0">
              <a:buNone/>
              <a:defRPr sz="706"/>
            </a:lvl2pPr>
            <a:lvl3pPr marL="461132" indent="0">
              <a:buNone/>
              <a:defRPr sz="605"/>
            </a:lvl3pPr>
            <a:lvl4pPr marL="691698" indent="0">
              <a:buNone/>
              <a:defRPr sz="504"/>
            </a:lvl4pPr>
            <a:lvl5pPr marL="922264" indent="0">
              <a:buNone/>
              <a:defRPr sz="504"/>
            </a:lvl5pPr>
            <a:lvl6pPr marL="1152830" indent="0">
              <a:buNone/>
              <a:defRPr sz="504"/>
            </a:lvl6pPr>
            <a:lvl7pPr marL="1383396" indent="0">
              <a:buNone/>
              <a:defRPr sz="504"/>
            </a:lvl7pPr>
            <a:lvl8pPr marL="1613962" indent="0">
              <a:buNone/>
              <a:defRPr sz="504"/>
            </a:lvl8pPr>
            <a:lvl9pPr marL="1844528" indent="0">
              <a:buNone/>
              <a:defRPr sz="504"/>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EB89245-032F-7442-8EDC-9F55BE4D19A8}" type="datetimeFigureOut">
              <a:rPr kumimoji="1" lang="ja-JP" altLang="en-US" smtClean="0"/>
              <a:t>2024/2/5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3199555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317654" y="230611"/>
            <a:ext cx="1487389" cy="807138"/>
          </a:xfrm>
        </p:spPr>
        <p:txBody>
          <a:bodyPr anchor="b"/>
          <a:lstStyle>
            <a:lvl1pPr>
              <a:defRPr sz="1614"/>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960568" y="498056"/>
            <a:ext cx="2334667" cy="2458248"/>
          </a:xfrm>
        </p:spPr>
        <p:txBody>
          <a:bodyPr anchor="t"/>
          <a:lstStyle>
            <a:lvl1pPr marL="0" indent="0">
              <a:buNone/>
              <a:defRPr sz="1614"/>
            </a:lvl1pPr>
            <a:lvl2pPr marL="230566" indent="0">
              <a:buNone/>
              <a:defRPr sz="1412"/>
            </a:lvl2pPr>
            <a:lvl3pPr marL="461132" indent="0">
              <a:buNone/>
              <a:defRPr sz="1210"/>
            </a:lvl3pPr>
            <a:lvl4pPr marL="691698" indent="0">
              <a:buNone/>
              <a:defRPr sz="1009"/>
            </a:lvl4pPr>
            <a:lvl5pPr marL="922264" indent="0">
              <a:buNone/>
              <a:defRPr sz="1009"/>
            </a:lvl5pPr>
            <a:lvl6pPr marL="1152830" indent="0">
              <a:buNone/>
              <a:defRPr sz="1009"/>
            </a:lvl6pPr>
            <a:lvl7pPr marL="1383396" indent="0">
              <a:buNone/>
              <a:defRPr sz="1009"/>
            </a:lvl7pPr>
            <a:lvl8pPr marL="1613962" indent="0">
              <a:buNone/>
              <a:defRPr sz="1009"/>
            </a:lvl8pPr>
            <a:lvl9pPr marL="1844528" indent="0">
              <a:buNone/>
              <a:defRPr sz="1009"/>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317654" y="1037749"/>
            <a:ext cx="1487389" cy="1922558"/>
          </a:xfrm>
        </p:spPr>
        <p:txBody>
          <a:bodyPr/>
          <a:lstStyle>
            <a:lvl1pPr marL="0" indent="0">
              <a:buNone/>
              <a:defRPr sz="807"/>
            </a:lvl1pPr>
            <a:lvl2pPr marL="230566" indent="0">
              <a:buNone/>
              <a:defRPr sz="706"/>
            </a:lvl2pPr>
            <a:lvl3pPr marL="461132" indent="0">
              <a:buNone/>
              <a:defRPr sz="605"/>
            </a:lvl3pPr>
            <a:lvl4pPr marL="691698" indent="0">
              <a:buNone/>
              <a:defRPr sz="504"/>
            </a:lvl4pPr>
            <a:lvl5pPr marL="922264" indent="0">
              <a:buNone/>
              <a:defRPr sz="504"/>
            </a:lvl5pPr>
            <a:lvl6pPr marL="1152830" indent="0">
              <a:buNone/>
              <a:defRPr sz="504"/>
            </a:lvl6pPr>
            <a:lvl7pPr marL="1383396" indent="0">
              <a:buNone/>
              <a:defRPr sz="504"/>
            </a:lvl7pPr>
            <a:lvl8pPr marL="1613962" indent="0">
              <a:buNone/>
              <a:defRPr sz="504"/>
            </a:lvl8pPr>
            <a:lvl9pPr marL="1844528" indent="0">
              <a:buNone/>
              <a:defRPr sz="504"/>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EB89245-032F-7442-8EDC-9F55BE4D19A8}" type="datetimeFigureOut">
              <a:rPr kumimoji="1" lang="ja-JP" altLang="en-US" smtClean="0"/>
              <a:t>2024/2/5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2271632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7054" y="184169"/>
            <a:ext cx="3977581" cy="66861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317054" y="920842"/>
            <a:ext cx="3977581" cy="219480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17053" y="3206133"/>
            <a:ext cx="1037630" cy="184168"/>
          </a:xfrm>
          <a:prstGeom prst="rect">
            <a:avLst/>
          </a:prstGeom>
        </p:spPr>
        <p:txBody>
          <a:bodyPr vert="horz" lIns="91440" tIns="45720" rIns="91440" bIns="45720" rtlCol="0" anchor="ctr"/>
          <a:lstStyle>
            <a:lvl1pPr algn="l">
              <a:defRPr sz="605">
                <a:solidFill>
                  <a:schemeClr val="tx1">
                    <a:tint val="75000"/>
                  </a:schemeClr>
                </a:solidFill>
              </a:defRPr>
            </a:lvl1pPr>
          </a:lstStyle>
          <a:p>
            <a:fld id="{8EB89245-032F-7442-8EDC-9F55BE4D19A8}" type="datetimeFigureOut">
              <a:rPr kumimoji="1" lang="ja-JP" altLang="en-US" smtClean="0"/>
              <a:t>2024/2/5</a:t>
            </a:fld>
            <a:endParaRPr kumimoji="1" lang="ja-JP" altLang="en-US"/>
          </a:p>
        </p:txBody>
      </p:sp>
      <p:sp>
        <p:nvSpPr>
          <p:cNvPr id="5" name="Footer Placeholder 4"/>
          <p:cNvSpPr>
            <a:spLocks noGrp="1"/>
          </p:cNvSpPr>
          <p:nvPr>
            <p:ph type="ftr" sz="quarter" idx="3"/>
          </p:nvPr>
        </p:nvSpPr>
        <p:spPr>
          <a:xfrm>
            <a:off x="1527622" y="3206133"/>
            <a:ext cx="1556445" cy="184168"/>
          </a:xfrm>
          <a:prstGeom prst="rect">
            <a:avLst/>
          </a:prstGeom>
        </p:spPr>
        <p:txBody>
          <a:bodyPr vert="horz" lIns="91440" tIns="45720" rIns="91440" bIns="45720" rtlCol="0" anchor="ctr"/>
          <a:lstStyle>
            <a:lvl1pPr algn="ctr">
              <a:defRPr sz="605">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3257005" y="3206133"/>
            <a:ext cx="1037630" cy="184168"/>
          </a:xfrm>
          <a:prstGeom prst="rect">
            <a:avLst/>
          </a:prstGeom>
        </p:spPr>
        <p:txBody>
          <a:bodyPr vert="horz" lIns="91440" tIns="45720" rIns="91440" bIns="45720" rtlCol="0" anchor="ctr"/>
          <a:lstStyle>
            <a:lvl1pPr algn="r">
              <a:defRPr sz="605">
                <a:solidFill>
                  <a:schemeClr val="tx1">
                    <a:tint val="75000"/>
                  </a:schemeClr>
                </a:solidFill>
              </a:defRPr>
            </a:lvl1pPr>
          </a:lstStyle>
          <a:p>
            <a:fld id="{502177F6-19AD-6847-ACBD-4AA31D711164}" type="slidenum">
              <a:rPr kumimoji="1" lang="ja-JP" altLang="en-US" smtClean="0"/>
              <a:t>‹#›</a:t>
            </a:fld>
            <a:endParaRPr kumimoji="1" lang="ja-JP" altLang="en-US"/>
          </a:p>
        </p:txBody>
      </p:sp>
    </p:spTree>
    <p:extLst>
      <p:ext uri="{BB962C8B-B14F-4D97-AF65-F5344CB8AC3E}">
        <p14:creationId xmlns:p14="http://schemas.microsoft.com/office/powerpoint/2010/main" val="30384220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61132" rtl="0" eaLnBrk="1" latinLnBrk="0" hangingPunct="1">
        <a:lnSpc>
          <a:spcPct val="90000"/>
        </a:lnSpc>
        <a:spcBef>
          <a:spcPct val="0"/>
        </a:spcBef>
        <a:buNone/>
        <a:defRPr kumimoji="1" sz="2219" kern="1200">
          <a:solidFill>
            <a:schemeClr val="tx1"/>
          </a:solidFill>
          <a:latin typeface="+mj-lt"/>
          <a:ea typeface="+mj-ea"/>
          <a:cs typeface="+mj-cs"/>
        </a:defRPr>
      </a:lvl1pPr>
    </p:titleStyle>
    <p:bodyStyle>
      <a:lvl1pPr marL="115283" indent="-115283" algn="l" defTabSz="461132" rtl="0" eaLnBrk="1" latinLnBrk="0" hangingPunct="1">
        <a:lnSpc>
          <a:spcPct val="90000"/>
        </a:lnSpc>
        <a:spcBef>
          <a:spcPts val="504"/>
        </a:spcBef>
        <a:buFont typeface="Arial" panose="020B0604020202020204" pitchFamily="34" charset="0"/>
        <a:buChar char="•"/>
        <a:defRPr kumimoji="1" sz="1412" kern="1200">
          <a:solidFill>
            <a:schemeClr val="tx1"/>
          </a:solidFill>
          <a:latin typeface="+mn-lt"/>
          <a:ea typeface="+mn-ea"/>
          <a:cs typeface="+mn-cs"/>
        </a:defRPr>
      </a:lvl1pPr>
      <a:lvl2pPr marL="345849" indent="-115283" algn="l" defTabSz="461132" rtl="0" eaLnBrk="1" latinLnBrk="0" hangingPunct="1">
        <a:lnSpc>
          <a:spcPct val="90000"/>
        </a:lnSpc>
        <a:spcBef>
          <a:spcPts val="252"/>
        </a:spcBef>
        <a:buFont typeface="Arial" panose="020B0604020202020204" pitchFamily="34" charset="0"/>
        <a:buChar char="•"/>
        <a:defRPr kumimoji="1" sz="1210" kern="1200">
          <a:solidFill>
            <a:schemeClr val="tx1"/>
          </a:solidFill>
          <a:latin typeface="+mn-lt"/>
          <a:ea typeface="+mn-ea"/>
          <a:cs typeface="+mn-cs"/>
        </a:defRPr>
      </a:lvl2pPr>
      <a:lvl3pPr marL="576415" indent="-115283" algn="l" defTabSz="461132" rtl="0" eaLnBrk="1" latinLnBrk="0" hangingPunct="1">
        <a:lnSpc>
          <a:spcPct val="90000"/>
        </a:lnSpc>
        <a:spcBef>
          <a:spcPts val="252"/>
        </a:spcBef>
        <a:buFont typeface="Arial" panose="020B0604020202020204" pitchFamily="34" charset="0"/>
        <a:buChar char="•"/>
        <a:defRPr kumimoji="1" sz="1009" kern="1200">
          <a:solidFill>
            <a:schemeClr val="tx1"/>
          </a:solidFill>
          <a:latin typeface="+mn-lt"/>
          <a:ea typeface="+mn-ea"/>
          <a:cs typeface="+mn-cs"/>
        </a:defRPr>
      </a:lvl3pPr>
      <a:lvl4pPr marL="806981" indent="-115283" algn="l" defTabSz="461132" rtl="0" eaLnBrk="1" latinLnBrk="0" hangingPunct="1">
        <a:lnSpc>
          <a:spcPct val="90000"/>
        </a:lnSpc>
        <a:spcBef>
          <a:spcPts val="252"/>
        </a:spcBef>
        <a:buFont typeface="Arial" panose="020B0604020202020204" pitchFamily="34" charset="0"/>
        <a:buChar char="•"/>
        <a:defRPr kumimoji="1" sz="908" kern="1200">
          <a:solidFill>
            <a:schemeClr val="tx1"/>
          </a:solidFill>
          <a:latin typeface="+mn-lt"/>
          <a:ea typeface="+mn-ea"/>
          <a:cs typeface="+mn-cs"/>
        </a:defRPr>
      </a:lvl4pPr>
      <a:lvl5pPr marL="1037547" indent="-115283" algn="l" defTabSz="461132" rtl="0" eaLnBrk="1" latinLnBrk="0" hangingPunct="1">
        <a:lnSpc>
          <a:spcPct val="90000"/>
        </a:lnSpc>
        <a:spcBef>
          <a:spcPts val="252"/>
        </a:spcBef>
        <a:buFont typeface="Arial" panose="020B0604020202020204" pitchFamily="34" charset="0"/>
        <a:buChar char="•"/>
        <a:defRPr kumimoji="1" sz="908" kern="1200">
          <a:solidFill>
            <a:schemeClr val="tx1"/>
          </a:solidFill>
          <a:latin typeface="+mn-lt"/>
          <a:ea typeface="+mn-ea"/>
          <a:cs typeface="+mn-cs"/>
        </a:defRPr>
      </a:lvl5pPr>
      <a:lvl6pPr marL="1268113" indent="-115283" algn="l" defTabSz="461132" rtl="0" eaLnBrk="1" latinLnBrk="0" hangingPunct="1">
        <a:lnSpc>
          <a:spcPct val="90000"/>
        </a:lnSpc>
        <a:spcBef>
          <a:spcPts val="252"/>
        </a:spcBef>
        <a:buFont typeface="Arial" panose="020B0604020202020204" pitchFamily="34" charset="0"/>
        <a:buChar char="•"/>
        <a:defRPr kumimoji="1" sz="908" kern="1200">
          <a:solidFill>
            <a:schemeClr val="tx1"/>
          </a:solidFill>
          <a:latin typeface="+mn-lt"/>
          <a:ea typeface="+mn-ea"/>
          <a:cs typeface="+mn-cs"/>
        </a:defRPr>
      </a:lvl6pPr>
      <a:lvl7pPr marL="1498679" indent="-115283" algn="l" defTabSz="461132" rtl="0" eaLnBrk="1" latinLnBrk="0" hangingPunct="1">
        <a:lnSpc>
          <a:spcPct val="90000"/>
        </a:lnSpc>
        <a:spcBef>
          <a:spcPts val="252"/>
        </a:spcBef>
        <a:buFont typeface="Arial" panose="020B0604020202020204" pitchFamily="34" charset="0"/>
        <a:buChar char="•"/>
        <a:defRPr kumimoji="1" sz="908" kern="1200">
          <a:solidFill>
            <a:schemeClr val="tx1"/>
          </a:solidFill>
          <a:latin typeface="+mn-lt"/>
          <a:ea typeface="+mn-ea"/>
          <a:cs typeface="+mn-cs"/>
        </a:defRPr>
      </a:lvl7pPr>
      <a:lvl8pPr marL="1729245" indent="-115283" algn="l" defTabSz="461132" rtl="0" eaLnBrk="1" latinLnBrk="0" hangingPunct="1">
        <a:lnSpc>
          <a:spcPct val="90000"/>
        </a:lnSpc>
        <a:spcBef>
          <a:spcPts val="252"/>
        </a:spcBef>
        <a:buFont typeface="Arial" panose="020B0604020202020204" pitchFamily="34" charset="0"/>
        <a:buChar char="•"/>
        <a:defRPr kumimoji="1" sz="908" kern="1200">
          <a:solidFill>
            <a:schemeClr val="tx1"/>
          </a:solidFill>
          <a:latin typeface="+mn-lt"/>
          <a:ea typeface="+mn-ea"/>
          <a:cs typeface="+mn-cs"/>
        </a:defRPr>
      </a:lvl8pPr>
      <a:lvl9pPr marL="1959811" indent="-115283" algn="l" defTabSz="461132" rtl="0" eaLnBrk="1" latinLnBrk="0" hangingPunct="1">
        <a:lnSpc>
          <a:spcPct val="90000"/>
        </a:lnSpc>
        <a:spcBef>
          <a:spcPts val="252"/>
        </a:spcBef>
        <a:buFont typeface="Arial" panose="020B0604020202020204" pitchFamily="34" charset="0"/>
        <a:buChar char="•"/>
        <a:defRPr kumimoji="1" sz="908" kern="1200">
          <a:solidFill>
            <a:schemeClr val="tx1"/>
          </a:solidFill>
          <a:latin typeface="+mn-lt"/>
          <a:ea typeface="+mn-ea"/>
          <a:cs typeface="+mn-cs"/>
        </a:defRPr>
      </a:lvl9pPr>
    </p:bodyStyle>
    <p:otherStyle>
      <a:defPPr>
        <a:defRPr lang="en-US"/>
      </a:defPPr>
      <a:lvl1pPr marL="0" algn="l" defTabSz="461132" rtl="0" eaLnBrk="1" latinLnBrk="0" hangingPunct="1">
        <a:defRPr kumimoji="1" sz="908" kern="1200">
          <a:solidFill>
            <a:schemeClr val="tx1"/>
          </a:solidFill>
          <a:latin typeface="+mn-lt"/>
          <a:ea typeface="+mn-ea"/>
          <a:cs typeface="+mn-cs"/>
        </a:defRPr>
      </a:lvl1pPr>
      <a:lvl2pPr marL="230566" algn="l" defTabSz="461132" rtl="0" eaLnBrk="1" latinLnBrk="0" hangingPunct="1">
        <a:defRPr kumimoji="1" sz="908" kern="1200">
          <a:solidFill>
            <a:schemeClr val="tx1"/>
          </a:solidFill>
          <a:latin typeface="+mn-lt"/>
          <a:ea typeface="+mn-ea"/>
          <a:cs typeface="+mn-cs"/>
        </a:defRPr>
      </a:lvl2pPr>
      <a:lvl3pPr marL="461132" algn="l" defTabSz="461132" rtl="0" eaLnBrk="1" latinLnBrk="0" hangingPunct="1">
        <a:defRPr kumimoji="1" sz="908" kern="1200">
          <a:solidFill>
            <a:schemeClr val="tx1"/>
          </a:solidFill>
          <a:latin typeface="+mn-lt"/>
          <a:ea typeface="+mn-ea"/>
          <a:cs typeface="+mn-cs"/>
        </a:defRPr>
      </a:lvl3pPr>
      <a:lvl4pPr marL="691698" algn="l" defTabSz="461132" rtl="0" eaLnBrk="1" latinLnBrk="0" hangingPunct="1">
        <a:defRPr kumimoji="1" sz="908" kern="1200">
          <a:solidFill>
            <a:schemeClr val="tx1"/>
          </a:solidFill>
          <a:latin typeface="+mn-lt"/>
          <a:ea typeface="+mn-ea"/>
          <a:cs typeface="+mn-cs"/>
        </a:defRPr>
      </a:lvl4pPr>
      <a:lvl5pPr marL="922264" algn="l" defTabSz="461132" rtl="0" eaLnBrk="1" latinLnBrk="0" hangingPunct="1">
        <a:defRPr kumimoji="1" sz="908" kern="1200">
          <a:solidFill>
            <a:schemeClr val="tx1"/>
          </a:solidFill>
          <a:latin typeface="+mn-lt"/>
          <a:ea typeface="+mn-ea"/>
          <a:cs typeface="+mn-cs"/>
        </a:defRPr>
      </a:lvl5pPr>
      <a:lvl6pPr marL="1152830" algn="l" defTabSz="461132" rtl="0" eaLnBrk="1" latinLnBrk="0" hangingPunct="1">
        <a:defRPr kumimoji="1" sz="908" kern="1200">
          <a:solidFill>
            <a:schemeClr val="tx1"/>
          </a:solidFill>
          <a:latin typeface="+mn-lt"/>
          <a:ea typeface="+mn-ea"/>
          <a:cs typeface="+mn-cs"/>
        </a:defRPr>
      </a:lvl6pPr>
      <a:lvl7pPr marL="1383396" algn="l" defTabSz="461132" rtl="0" eaLnBrk="1" latinLnBrk="0" hangingPunct="1">
        <a:defRPr kumimoji="1" sz="908" kern="1200">
          <a:solidFill>
            <a:schemeClr val="tx1"/>
          </a:solidFill>
          <a:latin typeface="+mn-lt"/>
          <a:ea typeface="+mn-ea"/>
          <a:cs typeface="+mn-cs"/>
        </a:defRPr>
      </a:lvl7pPr>
      <a:lvl8pPr marL="1613962" algn="l" defTabSz="461132" rtl="0" eaLnBrk="1" latinLnBrk="0" hangingPunct="1">
        <a:defRPr kumimoji="1" sz="908" kern="1200">
          <a:solidFill>
            <a:schemeClr val="tx1"/>
          </a:solidFill>
          <a:latin typeface="+mn-lt"/>
          <a:ea typeface="+mn-ea"/>
          <a:cs typeface="+mn-cs"/>
        </a:defRPr>
      </a:lvl8pPr>
      <a:lvl9pPr marL="1844528" algn="l" defTabSz="461132" rtl="0" eaLnBrk="1" latinLnBrk="0" hangingPunct="1">
        <a:defRPr kumimoji="1" sz="90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21.jpeg"/><Relationship Id="rId4" Type="http://schemas.openxmlformats.org/officeDocument/2006/relationships/image" Target="../media/image20.jpeg"/></Relationships>
</file>

<file path=ppt/slides/_rels/slide1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jpeg"/><Relationship Id="rId7"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jpeg"/><Relationship Id="rId9" Type="http://schemas.openxmlformats.org/officeDocument/2006/relationships/image" Target="../media/image32.png"/></Relationships>
</file>

<file path=ppt/slides/_rels/slide16.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jpeg"/><Relationship Id="rId7"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34.pn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 Id="rId9"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AB95C084-509D-E93E-0104-DE35B0DB17D9}"/>
              </a:ext>
            </a:extLst>
          </p:cNvPr>
          <p:cNvPicPr>
            <a:picLocks noChangeAspect="1"/>
          </p:cNvPicPr>
          <p:nvPr/>
        </p:nvPicPr>
        <p:blipFill>
          <a:blip r:embed="rId3"/>
          <a:srcRect/>
          <a:stretch/>
        </p:blipFill>
        <p:spPr>
          <a:xfrm>
            <a:off x="5151" y="2407"/>
            <a:ext cx="4601386" cy="3454349"/>
          </a:xfrm>
          <a:prstGeom prst="rect">
            <a:avLst/>
          </a:prstGeom>
        </p:spPr>
      </p:pic>
    </p:spTree>
    <p:extLst>
      <p:ext uri="{BB962C8B-B14F-4D97-AF65-F5344CB8AC3E}">
        <p14:creationId xmlns:p14="http://schemas.microsoft.com/office/powerpoint/2010/main" val="531599428"/>
      </p:ext>
    </p:extLst>
  </p:cSld>
  <p:clrMapOvr>
    <a:masterClrMapping/>
  </p:clrMapOvr>
  <mc:AlternateContent xmlns:mc="http://schemas.openxmlformats.org/markup-compatibility/2006">
    <mc:Choice xmlns:p14="http://schemas.microsoft.com/office/powerpoint/2010/main" Requires="p14">
      <p:transition spd="slow" p14:dur="2000" advTm="5652"/>
    </mc:Choice>
    <mc:Fallback>
      <p:transition spd="slow" advTm="565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テキスト, 手紙&#10;&#10;自動的に生成された説明">
            <a:extLst>
              <a:ext uri="{FF2B5EF4-FFF2-40B4-BE49-F238E27FC236}">
                <a16:creationId xmlns:a16="http://schemas.microsoft.com/office/drawing/2014/main" id="{954374E4-98F4-5734-84D8-D98524E91E5A}"/>
              </a:ext>
            </a:extLst>
          </p:cNvPr>
          <p:cNvPicPr>
            <a:picLocks noChangeAspect="1"/>
          </p:cNvPicPr>
          <p:nvPr/>
        </p:nvPicPr>
        <p:blipFill>
          <a:blip r:embed="rId3"/>
          <a:stretch>
            <a:fillRect/>
          </a:stretch>
        </p:blipFill>
        <p:spPr>
          <a:xfrm>
            <a:off x="0" y="225610"/>
            <a:ext cx="4611688" cy="3454349"/>
          </a:xfrm>
          <a:prstGeom prst="rect">
            <a:avLst/>
          </a:prstGeom>
        </p:spPr>
      </p:pic>
      <p:sp>
        <p:nvSpPr>
          <p:cNvPr id="33" name="正方形/長方形 32">
            <a:extLst>
              <a:ext uri="{FF2B5EF4-FFF2-40B4-BE49-F238E27FC236}">
                <a16:creationId xmlns:a16="http://schemas.microsoft.com/office/drawing/2014/main" id="{C93D7E98-685F-6D8F-2E8B-C47F97390111}"/>
              </a:ext>
            </a:extLst>
          </p:cNvPr>
          <p:cNvSpPr/>
          <p:nvPr/>
        </p:nvSpPr>
        <p:spPr>
          <a:xfrm>
            <a:off x="477195" y="1065654"/>
            <a:ext cx="3503539" cy="6639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28AC9567-F9C9-F8B5-C3F3-8FAA14B19F1A}"/>
              </a:ext>
            </a:extLst>
          </p:cNvPr>
          <p:cNvSpPr/>
          <p:nvPr/>
        </p:nvSpPr>
        <p:spPr>
          <a:xfrm>
            <a:off x="556270" y="1418766"/>
            <a:ext cx="3360716" cy="141910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 name="図 6" descr="テキスト, 手紙&#10;&#10;自動的に生成された説明">
            <a:extLst>
              <a:ext uri="{FF2B5EF4-FFF2-40B4-BE49-F238E27FC236}">
                <a16:creationId xmlns:a16="http://schemas.microsoft.com/office/drawing/2014/main" id="{733B0FC7-620C-187E-C289-6B5A1BB0B307}"/>
              </a:ext>
            </a:extLst>
          </p:cNvPr>
          <p:cNvPicPr>
            <a:picLocks noChangeAspect="1"/>
          </p:cNvPicPr>
          <p:nvPr/>
        </p:nvPicPr>
        <p:blipFill rotWithShape="1">
          <a:blip r:embed="rId3"/>
          <a:srcRect l="20548" t="33147" r="39645" b="57264"/>
          <a:stretch/>
        </p:blipFill>
        <p:spPr>
          <a:xfrm>
            <a:off x="1370616" y="840896"/>
            <a:ext cx="1835722" cy="331183"/>
          </a:xfrm>
          <a:prstGeom prst="rect">
            <a:avLst/>
          </a:prstGeom>
        </p:spPr>
      </p:pic>
      <p:sp>
        <p:nvSpPr>
          <p:cNvPr id="11" name="上矢印 10">
            <a:extLst>
              <a:ext uri="{FF2B5EF4-FFF2-40B4-BE49-F238E27FC236}">
                <a16:creationId xmlns:a16="http://schemas.microsoft.com/office/drawing/2014/main" id="{23032AD8-1D61-06A1-70EF-C9A8C4CB69E6}"/>
              </a:ext>
            </a:extLst>
          </p:cNvPr>
          <p:cNvSpPr/>
          <p:nvPr/>
        </p:nvSpPr>
        <p:spPr>
          <a:xfrm rot="7228898">
            <a:off x="2769531" y="1237821"/>
            <a:ext cx="85307" cy="465303"/>
          </a:xfrm>
          <a:prstGeom prst="up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3" name="図 12" descr="テキスト, 手紙&#10;&#10;自動的に生成された説明">
            <a:extLst>
              <a:ext uri="{FF2B5EF4-FFF2-40B4-BE49-F238E27FC236}">
                <a16:creationId xmlns:a16="http://schemas.microsoft.com/office/drawing/2014/main" id="{05C0E9A8-FC64-120E-E506-1988A6BAB308}"/>
              </a:ext>
            </a:extLst>
          </p:cNvPr>
          <p:cNvPicPr>
            <a:picLocks noChangeAspect="1"/>
          </p:cNvPicPr>
          <p:nvPr/>
        </p:nvPicPr>
        <p:blipFill rotWithShape="1">
          <a:blip r:embed="rId4"/>
          <a:srcRect l="20817" t="46296" r="38714" b="42281"/>
          <a:stretch/>
        </p:blipFill>
        <p:spPr>
          <a:xfrm>
            <a:off x="1355329" y="2312935"/>
            <a:ext cx="1866296" cy="394616"/>
          </a:xfrm>
          <a:prstGeom prst="rect">
            <a:avLst/>
          </a:prstGeom>
        </p:spPr>
      </p:pic>
      <p:sp>
        <p:nvSpPr>
          <p:cNvPr id="20" name="テキスト ボックス 19">
            <a:extLst>
              <a:ext uri="{FF2B5EF4-FFF2-40B4-BE49-F238E27FC236}">
                <a16:creationId xmlns:a16="http://schemas.microsoft.com/office/drawing/2014/main" id="{959FC826-5A55-7A25-51A5-2710C0F109FB}"/>
              </a:ext>
            </a:extLst>
          </p:cNvPr>
          <p:cNvSpPr txBox="1"/>
          <p:nvPr/>
        </p:nvSpPr>
        <p:spPr>
          <a:xfrm>
            <a:off x="869080" y="877524"/>
            <a:ext cx="403761" cy="369332"/>
          </a:xfrm>
          <a:prstGeom prst="rect">
            <a:avLst/>
          </a:prstGeom>
          <a:noFill/>
        </p:spPr>
        <p:txBody>
          <a:bodyPr wrap="square" rtlCol="0">
            <a:spAutoFit/>
          </a:bodyPr>
          <a:lstStyle/>
          <a:p>
            <a:r>
              <a:rPr kumimoji="1" lang="ja-JP" altLang="en-US"/>
              <a:t>①</a:t>
            </a:r>
          </a:p>
        </p:txBody>
      </p:sp>
      <p:sp>
        <p:nvSpPr>
          <p:cNvPr id="21" name="テキスト ボックス 20">
            <a:extLst>
              <a:ext uri="{FF2B5EF4-FFF2-40B4-BE49-F238E27FC236}">
                <a16:creationId xmlns:a16="http://schemas.microsoft.com/office/drawing/2014/main" id="{D9D96E6C-E718-4B2F-5CF7-858066A6F180}"/>
              </a:ext>
            </a:extLst>
          </p:cNvPr>
          <p:cNvSpPr txBox="1"/>
          <p:nvPr/>
        </p:nvSpPr>
        <p:spPr>
          <a:xfrm>
            <a:off x="2759141" y="1639589"/>
            <a:ext cx="403761" cy="369332"/>
          </a:xfrm>
          <a:prstGeom prst="rect">
            <a:avLst/>
          </a:prstGeom>
          <a:noFill/>
        </p:spPr>
        <p:txBody>
          <a:bodyPr wrap="square" rtlCol="0">
            <a:spAutoFit/>
          </a:bodyPr>
          <a:lstStyle/>
          <a:p>
            <a:r>
              <a:rPr kumimoji="1" lang="ja-JP" altLang="en-US"/>
              <a:t>②</a:t>
            </a:r>
          </a:p>
        </p:txBody>
      </p:sp>
      <p:sp>
        <p:nvSpPr>
          <p:cNvPr id="22" name="テキスト ボックス 21">
            <a:extLst>
              <a:ext uri="{FF2B5EF4-FFF2-40B4-BE49-F238E27FC236}">
                <a16:creationId xmlns:a16="http://schemas.microsoft.com/office/drawing/2014/main" id="{8C0AA819-46CC-1E56-5290-54D617680646}"/>
              </a:ext>
            </a:extLst>
          </p:cNvPr>
          <p:cNvSpPr txBox="1"/>
          <p:nvPr/>
        </p:nvSpPr>
        <p:spPr>
          <a:xfrm>
            <a:off x="869079" y="2355605"/>
            <a:ext cx="403761" cy="369332"/>
          </a:xfrm>
          <a:prstGeom prst="rect">
            <a:avLst/>
          </a:prstGeom>
          <a:noFill/>
        </p:spPr>
        <p:txBody>
          <a:bodyPr wrap="square" rtlCol="0">
            <a:spAutoFit/>
          </a:bodyPr>
          <a:lstStyle/>
          <a:p>
            <a:r>
              <a:rPr kumimoji="1" lang="ja-JP" altLang="en-US"/>
              <a:t>③</a:t>
            </a:r>
          </a:p>
        </p:txBody>
      </p:sp>
      <p:sp>
        <p:nvSpPr>
          <p:cNvPr id="23" name="テキスト ボックス 22">
            <a:extLst>
              <a:ext uri="{FF2B5EF4-FFF2-40B4-BE49-F238E27FC236}">
                <a16:creationId xmlns:a16="http://schemas.microsoft.com/office/drawing/2014/main" id="{FDDD3207-C53D-64A4-D6DA-E3109CFC5D7E}"/>
              </a:ext>
            </a:extLst>
          </p:cNvPr>
          <p:cNvSpPr txBox="1"/>
          <p:nvPr/>
        </p:nvSpPr>
        <p:spPr>
          <a:xfrm>
            <a:off x="477195" y="1608395"/>
            <a:ext cx="403761" cy="369332"/>
          </a:xfrm>
          <a:prstGeom prst="rect">
            <a:avLst/>
          </a:prstGeom>
          <a:noFill/>
        </p:spPr>
        <p:txBody>
          <a:bodyPr wrap="square" rtlCol="0">
            <a:spAutoFit/>
          </a:bodyPr>
          <a:lstStyle/>
          <a:p>
            <a:r>
              <a:rPr kumimoji="1" lang="ja-JP" altLang="en-US"/>
              <a:t>④</a:t>
            </a:r>
          </a:p>
        </p:txBody>
      </p:sp>
      <p:sp>
        <p:nvSpPr>
          <p:cNvPr id="24" name="上矢印 23">
            <a:extLst>
              <a:ext uri="{FF2B5EF4-FFF2-40B4-BE49-F238E27FC236}">
                <a16:creationId xmlns:a16="http://schemas.microsoft.com/office/drawing/2014/main" id="{90533329-6484-6A5E-9FAF-A3C64275967E}"/>
              </a:ext>
            </a:extLst>
          </p:cNvPr>
          <p:cNvSpPr/>
          <p:nvPr/>
        </p:nvSpPr>
        <p:spPr>
          <a:xfrm rot="18025459">
            <a:off x="1740187" y="1864310"/>
            <a:ext cx="85307" cy="465303"/>
          </a:xfrm>
          <a:prstGeom prst="up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上矢印 24">
            <a:extLst>
              <a:ext uri="{FF2B5EF4-FFF2-40B4-BE49-F238E27FC236}">
                <a16:creationId xmlns:a16="http://schemas.microsoft.com/office/drawing/2014/main" id="{8C929034-ECFC-6287-9778-6DD11E0B01CC}"/>
              </a:ext>
            </a:extLst>
          </p:cNvPr>
          <p:cNvSpPr/>
          <p:nvPr/>
        </p:nvSpPr>
        <p:spPr>
          <a:xfrm rot="14408579">
            <a:off x="2768658" y="1863767"/>
            <a:ext cx="85307" cy="465303"/>
          </a:xfrm>
          <a:prstGeom prst="up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上矢印 25">
            <a:extLst>
              <a:ext uri="{FF2B5EF4-FFF2-40B4-BE49-F238E27FC236}">
                <a16:creationId xmlns:a16="http://schemas.microsoft.com/office/drawing/2014/main" id="{81BEA383-6B14-D7CF-622F-CB2BE5452461}"/>
              </a:ext>
            </a:extLst>
          </p:cNvPr>
          <p:cNvSpPr/>
          <p:nvPr/>
        </p:nvSpPr>
        <p:spPr>
          <a:xfrm rot="3569674">
            <a:off x="1764962" y="1237747"/>
            <a:ext cx="85307" cy="465303"/>
          </a:xfrm>
          <a:prstGeom prst="up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0" name="図 29" descr="テキスト, 手紙&#10;&#10;自動的に生成された説明">
            <a:extLst>
              <a:ext uri="{FF2B5EF4-FFF2-40B4-BE49-F238E27FC236}">
                <a16:creationId xmlns:a16="http://schemas.microsoft.com/office/drawing/2014/main" id="{0A572630-FDB8-1EBE-D666-9D951E6D04BA}"/>
              </a:ext>
            </a:extLst>
          </p:cNvPr>
          <p:cNvPicPr>
            <a:picLocks noChangeAspect="1"/>
          </p:cNvPicPr>
          <p:nvPr/>
        </p:nvPicPr>
        <p:blipFill rotWithShape="1">
          <a:blip r:embed="rId5"/>
          <a:srcRect l="24184" t="59447" r="62584" b="34105"/>
          <a:stretch/>
        </p:blipFill>
        <p:spPr>
          <a:xfrm>
            <a:off x="3141936" y="1663725"/>
            <a:ext cx="790159" cy="289060"/>
          </a:xfrm>
          <a:prstGeom prst="rect">
            <a:avLst/>
          </a:prstGeom>
        </p:spPr>
      </p:pic>
      <p:pic>
        <p:nvPicPr>
          <p:cNvPr id="32" name="図 31" descr="テキスト, 手紙&#10;&#10;自動的に生成された説明">
            <a:extLst>
              <a:ext uri="{FF2B5EF4-FFF2-40B4-BE49-F238E27FC236}">
                <a16:creationId xmlns:a16="http://schemas.microsoft.com/office/drawing/2014/main" id="{20F90030-99F2-C6F9-A547-04F27BD9B724}"/>
              </a:ext>
            </a:extLst>
          </p:cNvPr>
          <p:cNvPicPr>
            <a:picLocks noChangeAspect="1"/>
          </p:cNvPicPr>
          <p:nvPr/>
        </p:nvPicPr>
        <p:blipFill rotWithShape="1">
          <a:blip r:embed="rId5"/>
          <a:srcRect l="25472" t="66462" r="62585" b="27430"/>
          <a:stretch/>
        </p:blipFill>
        <p:spPr>
          <a:xfrm>
            <a:off x="970763" y="1640059"/>
            <a:ext cx="795645" cy="305505"/>
          </a:xfrm>
          <a:prstGeom prst="rect">
            <a:avLst/>
          </a:prstGeom>
        </p:spPr>
      </p:pic>
    </p:spTree>
    <p:extLst>
      <p:ext uri="{BB962C8B-B14F-4D97-AF65-F5344CB8AC3E}">
        <p14:creationId xmlns:p14="http://schemas.microsoft.com/office/powerpoint/2010/main" val="21254272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4034EF5-420A-A776-D24F-BA3CA552D688}"/>
              </a:ext>
            </a:extLst>
          </p:cNvPr>
          <p:cNvPicPr>
            <a:picLocks noChangeAspect="1"/>
          </p:cNvPicPr>
          <p:nvPr/>
        </p:nvPicPr>
        <p:blipFill>
          <a:blip r:embed="rId3"/>
          <a:srcRect/>
          <a:stretch/>
        </p:blipFill>
        <p:spPr>
          <a:xfrm>
            <a:off x="5151" y="2407"/>
            <a:ext cx="4601385" cy="3454348"/>
          </a:xfrm>
          <a:prstGeom prst="rect">
            <a:avLst/>
          </a:prstGeom>
        </p:spPr>
      </p:pic>
    </p:spTree>
    <p:extLst>
      <p:ext uri="{BB962C8B-B14F-4D97-AF65-F5344CB8AC3E}">
        <p14:creationId xmlns:p14="http://schemas.microsoft.com/office/powerpoint/2010/main" val="1133856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ダイアグラム&#10;&#10;自動的に生成された説明">
            <a:extLst>
              <a:ext uri="{FF2B5EF4-FFF2-40B4-BE49-F238E27FC236}">
                <a16:creationId xmlns:a16="http://schemas.microsoft.com/office/drawing/2014/main" id="{53FF3283-F4E0-1309-1A20-FF46F2C43465}"/>
              </a:ext>
            </a:extLst>
          </p:cNvPr>
          <p:cNvPicPr>
            <a:picLocks noChangeAspect="1"/>
          </p:cNvPicPr>
          <p:nvPr/>
        </p:nvPicPr>
        <p:blipFill>
          <a:blip r:embed="rId2"/>
          <a:stretch>
            <a:fillRect/>
          </a:stretch>
        </p:blipFill>
        <p:spPr>
          <a:xfrm>
            <a:off x="0" y="2407"/>
            <a:ext cx="4611688" cy="3454349"/>
          </a:xfrm>
          <a:prstGeom prst="rect">
            <a:avLst/>
          </a:prstGeom>
        </p:spPr>
      </p:pic>
      <p:sp>
        <p:nvSpPr>
          <p:cNvPr id="4" name="正方形/長方形 3">
            <a:extLst>
              <a:ext uri="{FF2B5EF4-FFF2-40B4-BE49-F238E27FC236}">
                <a16:creationId xmlns:a16="http://schemas.microsoft.com/office/drawing/2014/main" id="{5D9259C7-09D0-B46B-178C-6C8EDE9118DD}"/>
              </a:ext>
            </a:extLst>
          </p:cNvPr>
          <p:cNvSpPr/>
          <p:nvPr/>
        </p:nvSpPr>
        <p:spPr>
          <a:xfrm>
            <a:off x="1288473" y="1686296"/>
            <a:ext cx="136566" cy="10094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67519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43637CC-3A9F-EAC1-97C9-A09A1E0C4519}"/>
              </a:ext>
            </a:extLst>
          </p:cNvPr>
          <p:cNvPicPr>
            <a:picLocks noChangeAspect="1"/>
          </p:cNvPicPr>
          <p:nvPr/>
        </p:nvPicPr>
        <p:blipFill>
          <a:blip r:embed="rId3"/>
          <a:srcRect/>
          <a:stretch/>
        </p:blipFill>
        <p:spPr>
          <a:xfrm>
            <a:off x="0" y="2407"/>
            <a:ext cx="4611687" cy="3454348"/>
          </a:xfrm>
          <a:prstGeom prst="rect">
            <a:avLst/>
          </a:prstGeom>
        </p:spPr>
      </p:pic>
    </p:spTree>
    <p:extLst>
      <p:ext uri="{BB962C8B-B14F-4D97-AF65-F5344CB8AC3E}">
        <p14:creationId xmlns:p14="http://schemas.microsoft.com/office/powerpoint/2010/main" val="27502756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D177BE15-4924-47D7-9283-A4CAF1EEA861}"/>
              </a:ext>
            </a:extLst>
          </p:cNvPr>
          <p:cNvPicPr>
            <a:picLocks noChangeAspect="1"/>
          </p:cNvPicPr>
          <p:nvPr/>
        </p:nvPicPr>
        <p:blipFill>
          <a:blip r:embed="rId3"/>
          <a:srcRect/>
          <a:stretch/>
        </p:blipFill>
        <p:spPr>
          <a:xfrm>
            <a:off x="1944" y="0"/>
            <a:ext cx="4607799" cy="3459163"/>
          </a:xfrm>
          <a:prstGeom prst="rect">
            <a:avLst/>
          </a:prstGeom>
        </p:spPr>
      </p:pic>
    </p:spTree>
    <p:extLst>
      <p:ext uri="{BB962C8B-B14F-4D97-AF65-F5344CB8AC3E}">
        <p14:creationId xmlns:p14="http://schemas.microsoft.com/office/powerpoint/2010/main" val="350429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3451D38-109A-ABAD-7648-7F242BA84824}"/>
              </a:ext>
            </a:extLst>
          </p:cNvPr>
          <p:cNvPicPr>
            <a:picLocks noChangeAspect="1"/>
          </p:cNvPicPr>
          <p:nvPr/>
        </p:nvPicPr>
        <p:blipFill rotWithShape="1">
          <a:blip r:embed="rId3"/>
          <a:srcRect b="89756"/>
          <a:stretch/>
        </p:blipFill>
        <p:spPr>
          <a:xfrm>
            <a:off x="5151" y="2407"/>
            <a:ext cx="4601385" cy="353853"/>
          </a:xfrm>
          <a:prstGeom prst="rect">
            <a:avLst/>
          </a:prstGeom>
        </p:spPr>
      </p:pic>
      <p:pic>
        <p:nvPicPr>
          <p:cNvPr id="8" name="図 7" descr="グラフィカル ユーザー インターフェイス が含まれている画像&#10;&#10;自動的に生成された説明">
            <a:extLst>
              <a:ext uri="{FF2B5EF4-FFF2-40B4-BE49-F238E27FC236}">
                <a16:creationId xmlns:a16="http://schemas.microsoft.com/office/drawing/2014/main" id="{B018E2BF-01D1-3976-5F19-A3A5C930EDD8}"/>
              </a:ext>
            </a:extLst>
          </p:cNvPr>
          <p:cNvPicPr>
            <a:picLocks noChangeAspect="1"/>
          </p:cNvPicPr>
          <p:nvPr/>
        </p:nvPicPr>
        <p:blipFill rotWithShape="1">
          <a:blip r:embed="rId3"/>
          <a:srcRect t="93378"/>
          <a:stretch/>
        </p:blipFill>
        <p:spPr>
          <a:xfrm>
            <a:off x="1944" y="3230088"/>
            <a:ext cx="4607800" cy="229075"/>
          </a:xfrm>
          <a:prstGeom prst="rect">
            <a:avLst/>
          </a:prstGeom>
        </p:spPr>
      </p:pic>
      <p:pic>
        <p:nvPicPr>
          <p:cNvPr id="11" name="図 10" descr="ダイアグラム&#10;&#10;自動的に生成された説明">
            <a:extLst>
              <a:ext uri="{FF2B5EF4-FFF2-40B4-BE49-F238E27FC236}">
                <a16:creationId xmlns:a16="http://schemas.microsoft.com/office/drawing/2014/main" id="{2D8F22D6-9125-A830-DB8E-7F8987DCDFDD}"/>
              </a:ext>
            </a:extLst>
          </p:cNvPr>
          <p:cNvPicPr>
            <a:picLocks noChangeAspect="1"/>
          </p:cNvPicPr>
          <p:nvPr/>
        </p:nvPicPr>
        <p:blipFill rotWithShape="1">
          <a:blip r:embed="rId4"/>
          <a:srcRect t="83594" b="10742"/>
          <a:stretch/>
        </p:blipFill>
        <p:spPr>
          <a:xfrm>
            <a:off x="1944" y="3069775"/>
            <a:ext cx="4607800" cy="195943"/>
          </a:xfrm>
          <a:prstGeom prst="rect">
            <a:avLst/>
          </a:prstGeom>
        </p:spPr>
      </p:pic>
      <p:pic>
        <p:nvPicPr>
          <p:cNvPr id="17" name="図 16" descr="グラフ, 折れ線グラフ&#10;&#10;自動的に生成された説明">
            <a:extLst>
              <a:ext uri="{FF2B5EF4-FFF2-40B4-BE49-F238E27FC236}">
                <a16:creationId xmlns:a16="http://schemas.microsoft.com/office/drawing/2014/main" id="{55FA372D-E88D-1F36-3668-FC17E4F7744D}"/>
              </a:ext>
            </a:extLst>
          </p:cNvPr>
          <p:cNvPicPr>
            <a:picLocks noChangeAspect="1"/>
          </p:cNvPicPr>
          <p:nvPr/>
        </p:nvPicPr>
        <p:blipFill rotWithShape="1">
          <a:blip r:embed="rId5"/>
          <a:srcRect l="7982" t="11693" r="9101" b="5588"/>
          <a:stretch/>
        </p:blipFill>
        <p:spPr>
          <a:xfrm>
            <a:off x="2349467" y="444972"/>
            <a:ext cx="2050345" cy="1284609"/>
          </a:xfrm>
          <a:prstGeom prst="rect">
            <a:avLst/>
          </a:prstGeom>
        </p:spPr>
      </p:pic>
      <p:pic>
        <p:nvPicPr>
          <p:cNvPr id="19" name="図 18" descr="グラフ, 折れ線グラフ&#10;&#10;自動的に生成された説明">
            <a:extLst>
              <a:ext uri="{FF2B5EF4-FFF2-40B4-BE49-F238E27FC236}">
                <a16:creationId xmlns:a16="http://schemas.microsoft.com/office/drawing/2014/main" id="{A9AD0174-E0CE-0606-5E46-AD03C3E3B581}"/>
              </a:ext>
            </a:extLst>
          </p:cNvPr>
          <p:cNvPicPr>
            <a:picLocks noChangeAspect="1"/>
          </p:cNvPicPr>
          <p:nvPr/>
        </p:nvPicPr>
        <p:blipFill rotWithShape="1">
          <a:blip r:embed="rId6"/>
          <a:srcRect l="8207" t="11623" r="8877" b="5729"/>
          <a:stretch/>
        </p:blipFill>
        <p:spPr>
          <a:xfrm>
            <a:off x="100599" y="1785166"/>
            <a:ext cx="2052135" cy="1284609"/>
          </a:xfrm>
          <a:prstGeom prst="rect">
            <a:avLst/>
          </a:prstGeom>
        </p:spPr>
      </p:pic>
      <p:pic>
        <p:nvPicPr>
          <p:cNvPr id="21" name="図 20" descr="グラフ, ヒストグラム&#10;&#10;自動的に生成された説明">
            <a:extLst>
              <a:ext uri="{FF2B5EF4-FFF2-40B4-BE49-F238E27FC236}">
                <a16:creationId xmlns:a16="http://schemas.microsoft.com/office/drawing/2014/main" id="{95FACF72-9960-07F8-8292-E9E580D47E59}"/>
              </a:ext>
            </a:extLst>
          </p:cNvPr>
          <p:cNvPicPr>
            <a:picLocks noChangeAspect="1"/>
          </p:cNvPicPr>
          <p:nvPr/>
        </p:nvPicPr>
        <p:blipFill rotWithShape="1">
          <a:blip r:embed="rId7"/>
          <a:srcRect l="8045" t="11063" r="9039" b="6289"/>
          <a:stretch/>
        </p:blipFill>
        <p:spPr>
          <a:xfrm>
            <a:off x="100599" y="428408"/>
            <a:ext cx="2052135" cy="1284609"/>
          </a:xfrm>
          <a:prstGeom prst="rect">
            <a:avLst/>
          </a:prstGeom>
        </p:spPr>
      </p:pic>
      <p:pic>
        <p:nvPicPr>
          <p:cNvPr id="23" name="図 22" descr="グラフ, 折れ線グラフ&#10;&#10;自動的に生成された説明">
            <a:extLst>
              <a:ext uri="{FF2B5EF4-FFF2-40B4-BE49-F238E27FC236}">
                <a16:creationId xmlns:a16="http://schemas.microsoft.com/office/drawing/2014/main" id="{2EA5E251-BDDF-E672-7270-F0CF5253F90C}"/>
              </a:ext>
            </a:extLst>
          </p:cNvPr>
          <p:cNvPicPr>
            <a:picLocks noChangeAspect="1"/>
          </p:cNvPicPr>
          <p:nvPr/>
        </p:nvPicPr>
        <p:blipFill rotWithShape="1">
          <a:blip r:embed="rId8"/>
          <a:srcRect l="7882" t="11331" r="9202" b="6021"/>
          <a:stretch/>
        </p:blipFill>
        <p:spPr>
          <a:xfrm>
            <a:off x="2347967" y="1785165"/>
            <a:ext cx="2052135" cy="1284609"/>
          </a:xfrm>
          <a:prstGeom prst="rect">
            <a:avLst/>
          </a:prstGeom>
        </p:spPr>
      </p:pic>
      <p:pic>
        <p:nvPicPr>
          <p:cNvPr id="25" name="図 24" descr="グラフ, ヒストグラム&#10;&#10;自動的に生成された説明">
            <a:extLst>
              <a:ext uri="{FF2B5EF4-FFF2-40B4-BE49-F238E27FC236}">
                <a16:creationId xmlns:a16="http://schemas.microsoft.com/office/drawing/2014/main" id="{C4A643E6-110E-4F43-B0CE-0E9292F1B96A}"/>
              </a:ext>
            </a:extLst>
          </p:cNvPr>
          <p:cNvPicPr>
            <a:picLocks noChangeAspect="1"/>
          </p:cNvPicPr>
          <p:nvPr/>
        </p:nvPicPr>
        <p:blipFill rotWithShape="1">
          <a:blip r:embed="rId9"/>
          <a:srcRect l="68239" t="14930" r="11418" b="64641"/>
          <a:stretch/>
        </p:blipFill>
        <p:spPr>
          <a:xfrm>
            <a:off x="3220924" y="1812702"/>
            <a:ext cx="1131385" cy="852123"/>
          </a:xfrm>
          <a:prstGeom prst="rect">
            <a:avLst/>
          </a:prstGeom>
        </p:spPr>
      </p:pic>
    </p:spTree>
    <p:extLst>
      <p:ext uri="{BB962C8B-B14F-4D97-AF65-F5344CB8AC3E}">
        <p14:creationId xmlns:p14="http://schemas.microsoft.com/office/powerpoint/2010/main" val="10409467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D8FFF0E-04C4-D88E-3878-C28A810E7D03}"/>
              </a:ext>
            </a:extLst>
          </p:cNvPr>
          <p:cNvPicPr>
            <a:picLocks noChangeAspect="1"/>
          </p:cNvPicPr>
          <p:nvPr/>
        </p:nvPicPr>
        <p:blipFill>
          <a:blip r:embed="rId3"/>
          <a:srcRect/>
          <a:stretch/>
        </p:blipFill>
        <p:spPr>
          <a:xfrm>
            <a:off x="5151" y="2407"/>
            <a:ext cx="4601385" cy="3454348"/>
          </a:xfrm>
          <a:prstGeom prst="rect">
            <a:avLst/>
          </a:prstGeom>
        </p:spPr>
      </p:pic>
      <p:sp>
        <p:nvSpPr>
          <p:cNvPr id="5" name="正方形/長方形 4">
            <a:extLst>
              <a:ext uri="{FF2B5EF4-FFF2-40B4-BE49-F238E27FC236}">
                <a16:creationId xmlns:a16="http://schemas.microsoft.com/office/drawing/2014/main" id="{0F8685B0-1F0C-ED10-1B8F-6D9B5E00C5C2}"/>
              </a:ext>
            </a:extLst>
          </p:cNvPr>
          <p:cNvSpPr/>
          <p:nvPr/>
        </p:nvSpPr>
        <p:spPr>
          <a:xfrm>
            <a:off x="136566" y="2891642"/>
            <a:ext cx="4310743" cy="24938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 name="図 3" descr="ダイアグラム&#10;&#10;自動的に生成された説明">
            <a:extLst>
              <a:ext uri="{FF2B5EF4-FFF2-40B4-BE49-F238E27FC236}">
                <a16:creationId xmlns:a16="http://schemas.microsoft.com/office/drawing/2014/main" id="{2C61707B-E033-AA14-2568-9310916103C6}"/>
              </a:ext>
            </a:extLst>
          </p:cNvPr>
          <p:cNvPicPr>
            <a:picLocks noChangeAspect="1"/>
          </p:cNvPicPr>
          <p:nvPr/>
        </p:nvPicPr>
        <p:blipFill rotWithShape="1">
          <a:blip r:embed="rId3"/>
          <a:srcRect t="83765" b="10742"/>
          <a:stretch/>
        </p:blipFill>
        <p:spPr>
          <a:xfrm>
            <a:off x="3888" y="3022273"/>
            <a:ext cx="4607800" cy="190006"/>
          </a:xfrm>
          <a:prstGeom prst="rect">
            <a:avLst/>
          </a:prstGeom>
        </p:spPr>
      </p:pic>
      <p:sp>
        <p:nvSpPr>
          <p:cNvPr id="18" name="正方形/長方形 17">
            <a:extLst>
              <a:ext uri="{FF2B5EF4-FFF2-40B4-BE49-F238E27FC236}">
                <a16:creationId xmlns:a16="http://schemas.microsoft.com/office/drawing/2014/main" id="{B8E974B9-0D8A-BBB9-73DC-14261331402F}"/>
              </a:ext>
            </a:extLst>
          </p:cNvPr>
          <p:cNvSpPr/>
          <p:nvPr/>
        </p:nvSpPr>
        <p:spPr>
          <a:xfrm>
            <a:off x="186072" y="391886"/>
            <a:ext cx="3910915" cy="253538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596A4168-B03D-2E6A-7B7C-573E7F8D5AB7}"/>
              </a:ext>
            </a:extLst>
          </p:cNvPr>
          <p:cNvSpPr/>
          <p:nvPr/>
        </p:nvSpPr>
        <p:spPr>
          <a:xfrm>
            <a:off x="164379" y="2962898"/>
            <a:ext cx="4310743" cy="24938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9" name="図 8" descr="ダイアグラム&#10;&#10;自動的に生成された説明">
            <a:extLst>
              <a:ext uri="{FF2B5EF4-FFF2-40B4-BE49-F238E27FC236}">
                <a16:creationId xmlns:a16="http://schemas.microsoft.com/office/drawing/2014/main" id="{7B022E8E-B318-83E8-1994-DC8714510F25}"/>
              </a:ext>
            </a:extLst>
          </p:cNvPr>
          <p:cNvPicPr>
            <a:picLocks noChangeAspect="1"/>
          </p:cNvPicPr>
          <p:nvPr/>
        </p:nvPicPr>
        <p:blipFill rotWithShape="1">
          <a:blip r:embed="rId3"/>
          <a:srcRect t="83594" b="10742"/>
          <a:stretch/>
        </p:blipFill>
        <p:spPr>
          <a:xfrm>
            <a:off x="1944" y="3051961"/>
            <a:ext cx="4607800" cy="195943"/>
          </a:xfrm>
          <a:prstGeom prst="rect">
            <a:avLst/>
          </a:prstGeom>
        </p:spPr>
      </p:pic>
      <p:pic>
        <p:nvPicPr>
          <p:cNvPr id="33" name="図 32" descr="グラフ, ヒストグラム&#10;&#10;自動的に生成された説明">
            <a:extLst>
              <a:ext uri="{FF2B5EF4-FFF2-40B4-BE49-F238E27FC236}">
                <a16:creationId xmlns:a16="http://schemas.microsoft.com/office/drawing/2014/main" id="{3A213A17-47D0-5632-33CB-3E22138462CD}"/>
              </a:ext>
            </a:extLst>
          </p:cNvPr>
          <p:cNvPicPr>
            <a:picLocks/>
          </p:cNvPicPr>
          <p:nvPr/>
        </p:nvPicPr>
        <p:blipFill rotWithShape="1">
          <a:blip r:embed="rId4"/>
          <a:srcRect l="7983" t="11324" r="8311" b="6103"/>
          <a:stretch/>
        </p:blipFill>
        <p:spPr>
          <a:xfrm>
            <a:off x="2395309" y="420806"/>
            <a:ext cx="2052000" cy="1285200"/>
          </a:xfrm>
          <a:prstGeom prst="rect">
            <a:avLst/>
          </a:prstGeom>
        </p:spPr>
      </p:pic>
      <p:pic>
        <p:nvPicPr>
          <p:cNvPr id="35" name="図 34" descr="グラフ, ヒストグラム&#10;&#10;自動的に生成された説明">
            <a:extLst>
              <a:ext uri="{FF2B5EF4-FFF2-40B4-BE49-F238E27FC236}">
                <a16:creationId xmlns:a16="http://schemas.microsoft.com/office/drawing/2014/main" id="{B5526270-EE87-4CA3-D0B5-3362C869D426}"/>
              </a:ext>
            </a:extLst>
          </p:cNvPr>
          <p:cNvPicPr>
            <a:picLocks/>
          </p:cNvPicPr>
          <p:nvPr/>
        </p:nvPicPr>
        <p:blipFill rotWithShape="1">
          <a:blip r:embed="rId5"/>
          <a:srcRect l="7909" t="11035" r="9060" b="5177"/>
          <a:stretch/>
        </p:blipFill>
        <p:spPr>
          <a:xfrm>
            <a:off x="89529" y="1770120"/>
            <a:ext cx="2052000" cy="1285200"/>
          </a:xfrm>
          <a:prstGeom prst="rect">
            <a:avLst/>
          </a:prstGeom>
        </p:spPr>
      </p:pic>
      <p:pic>
        <p:nvPicPr>
          <p:cNvPr id="37" name="図 36" descr="グラフ, ヒストグラム&#10;&#10;自動的に生成された説明">
            <a:extLst>
              <a:ext uri="{FF2B5EF4-FFF2-40B4-BE49-F238E27FC236}">
                <a16:creationId xmlns:a16="http://schemas.microsoft.com/office/drawing/2014/main" id="{69E664ED-D326-DDA4-70E9-AFC24B265D09}"/>
              </a:ext>
            </a:extLst>
          </p:cNvPr>
          <p:cNvPicPr>
            <a:picLocks/>
          </p:cNvPicPr>
          <p:nvPr/>
        </p:nvPicPr>
        <p:blipFill rotWithShape="1">
          <a:blip r:embed="rId6"/>
          <a:srcRect l="7915" t="11578" r="9053" b="6042"/>
          <a:stretch/>
        </p:blipFill>
        <p:spPr>
          <a:xfrm>
            <a:off x="89529" y="420934"/>
            <a:ext cx="2052000" cy="1285200"/>
          </a:xfrm>
          <a:prstGeom prst="rect">
            <a:avLst/>
          </a:prstGeom>
        </p:spPr>
      </p:pic>
      <p:pic>
        <p:nvPicPr>
          <p:cNvPr id="39" name="図 38" descr="グラフ, ヒストグラム&#10;&#10;自動的に生成された説明">
            <a:extLst>
              <a:ext uri="{FF2B5EF4-FFF2-40B4-BE49-F238E27FC236}">
                <a16:creationId xmlns:a16="http://schemas.microsoft.com/office/drawing/2014/main" id="{F3E50330-4F00-BD7B-1BA1-545FBB7AC87E}"/>
              </a:ext>
            </a:extLst>
          </p:cNvPr>
          <p:cNvPicPr>
            <a:picLocks/>
          </p:cNvPicPr>
          <p:nvPr/>
        </p:nvPicPr>
        <p:blipFill rotWithShape="1">
          <a:blip r:embed="rId7"/>
          <a:srcRect l="7883" t="11533" r="9086" b="6086"/>
          <a:stretch/>
        </p:blipFill>
        <p:spPr>
          <a:xfrm>
            <a:off x="2373616" y="1769987"/>
            <a:ext cx="2052000" cy="1285200"/>
          </a:xfrm>
          <a:prstGeom prst="rect">
            <a:avLst/>
          </a:prstGeom>
        </p:spPr>
      </p:pic>
      <p:pic>
        <p:nvPicPr>
          <p:cNvPr id="40" name="図 39" descr="グラフ, ヒストグラム&#10;&#10;自動的に生成された説明">
            <a:extLst>
              <a:ext uri="{FF2B5EF4-FFF2-40B4-BE49-F238E27FC236}">
                <a16:creationId xmlns:a16="http://schemas.microsoft.com/office/drawing/2014/main" id="{B4004B48-FDF8-26DC-3173-618B8C216128}"/>
              </a:ext>
            </a:extLst>
          </p:cNvPr>
          <p:cNvPicPr>
            <a:picLocks noChangeAspect="1"/>
          </p:cNvPicPr>
          <p:nvPr/>
        </p:nvPicPr>
        <p:blipFill rotWithShape="1">
          <a:blip r:embed="rId8"/>
          <a:srcRect l="68239" t="14930" r="11418" b="64641"/>
          <a:stretch/>
        </p:blipFill>
        <p:spPr>
          <a:xfrm>
            <a:off x="3220376" y="1794815"/>
            <a:ext cx="1131385" cy="852123"/>
          </a:xfrm>
          <a:prstGeom prst="rect">
            <a:avLst/>
          </a:prstGeom>
        </p:spPr>
      </p:pic>
    </p:spTree>
    <p:extLst>
      <p:ext uri="{BB962C8B-B14F-4D97-AF65-F5344CB8AC3E}">
        <p14:creationId xmlns:p14="http://schemas.microsoft.com/office/powerpoint/2010/main" val="24750788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A8D0304-F07B-F697-FCB1-AD2A72E2A5E3}"/>
              </a:ext>
            </a:extLst>
          </p:cNvPr>
          <p:cNvPicPr>
            <a:picLocks noChangeAspect="1"/>
          </p:cNvPicPr>
          <p:nvPr/>
        </p:nvPicPr>
        <p:blipFill>
          <a:blip r:embed="rId3"/>
          <a:srcRect/>
          <a:stretch/>
        </p:blipFill>
        <p:spPr>
          <a:xfrm>
            <a:off x="5151" y="2407"/>
            <a:ext cx="4601385" cy="3454348"/>
          </a:xfrm>
          <a:prstGeom prst="rect">
            <a:avLst/>
          </a:prstGeom>
        </p:spPr>
      </p:pic>
    </p:spTree>
    <p:extLst>
      <p:ext uri="{BB962C8B-B14F-4D97-AF65-F5344CB8AC3E}">
        <p14:creationId xmlns:p14="http://schemas.microsoft.com/office/powerpoint/2010/main" val="641287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図 2" descr="文字と写真のスクリーンショット&#10;&#10;自動的に生成された説明">
            <a:extLst>
              <a:ext uri="{FF2B5EF4-FFF2-40B4-BE49-F238E27FC236}">
                <a16:creationId xmlns:a16="http://schemas.microsoft.com/office/drawing/2014/main" id="{0BF2871D-8BD1-F425-3A7A-7C9DE77BA400}"/>
              </a:ext>
            </a:extLst>
          </p:cNvPr>
          <p:cNvPicPr>
            <a:picLocks noChangeAspect="1"/>
          </p:cNvPicPr>
          <p:nvPr/>
        </p:nvPicPr>
        <p:blipFill>
          <a:blip r:embed="rId2"/>
          <a:stretch>
            <a:fillRect/>
          </a:stretch>
        </p:blipFill>
        <p:spPr>
          <a:xfrm>
            <a:off x="0" y="2407"/>
            <a:ext cx="4611688" cy="3454349"/>
          </a:xfrm>
          <a:prstGeom prst="rect">
            <a:avLst/>
          </a:prstGeom>
        </p:spPr>
      </p:pic>
    </p:spTree>
    <p:extLst>
      <p:ext uri="{BB962C8B-B14F-4D97-AF65-F5344CB8AC3E}">
        <p14:creationId xmlns:p14="http://schemas.microsoft.com/office/powerpoint/2010/main" val="1090024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テキスト, 手紙&#10;&#10;自動的に生成された説明">
            <a:extLst>
              <a:ext uri="{FF2B5EF4-FFF2-40B4-BE49-F238E27FC236}">
                <a16:creationId xmlns:a16="http://schemas.microsoft.com/office/drawing/2014/main" id="{1EC8E0E9-0ED1-FFBB-E88F-D42A60EABD78}"/>
              </a:ext>
            </a:extLst>
          </p:cNvPr>
          <p:cNvPicPr>
            <a:picLocks noChangeAspect="1"/>
          </p:cNvPicPr>
          <p:nvPr/>
        </p:nvPicPr>
        <p:blipFill>
          <a:blip r:embed="rId3"/>
          <a:stretch>
            <a:fillRect/>
          </a:stretch>
        </p:blipFill>
        <p:spPr>
          <a:xfrm>
            <a:off x="1944" y="0"/>
            <a:ext cx="4607800" cy="3459163"/>
          </a:xfrm>
          <a:prstGeom prst="rect">
            <a:avLst/>
          </a:prstGeom>
        </p:spPr>
      </p:pic>
    </p:spTree>
    <p:extLst>
      <p:ext uri="{BB962C8B-B14F-4D97-AF65-F5344CB8AC3E}">
        <p14:creationId xmlns:p14="http://schemas.microsoft.com/office/powerpoint/2010/main" val="445147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58AA872D-FDDA-08D7-E879-BBECD6D6BB76}"/>
              </a:ext>
            </a:extLst>
          </p:cNvPr>
          <p:cNvPicPr>
            <a:picLocks noChangeAspect="1"/>
          </p:cNvPicPr>
          <p:nvPr/>
        </p:nvPicPr>
        <p:blipFill>
          <a:blip r:embed="rId3"/>
          <a:srcRect/>
          <a:stretch/>
        </p:blipFill>
        <p:spPr>
          <a:xfrm>
            <a:off x="5151" y="2407"/>
            <a:ext cx="4601385" cy="3454348"/>
          </a:xfrm>
          <a:prstGeom prst="rect">
            <a:avLst/>
          </a:prstGeom>
        </p:spPr>
      </p:pic>
    </p:spTree>
    <p:extLst>
      <p:ext uri="{BB962C8B-B14F-4D97-AF65-F5344CB8AC3E}">
        <p14:creationId xmlns:p14="http://schemas.microsoft.com/office/powerpoint/2010/main" val="38428119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2D22BEEB-8FD3-4BAD-204A-84257ECD273C}"/>
              </a:ext>
            </a:extLst>
          </p:cNvPr>
          <p:cNvPicPr>
            <a:picLocks noChangeAspect="1"/>
          </p:cNvPicPr>
          <p:nvPr/>
        </p:nvPicPr>
        <p:blipFill>
          <a:blip r:embed="rId3"/>
          <a:srcRect/>
          <a:stretch/>
        </p:blipFill>
        <p:spPr>
          <a:xfrm>
            <a:off x="5151" y="2407"/>
            <a:ext cx="4601385" cy="3454348"/>
          </a:xfrm>
          <a:prstGeom prst="rect">
            <a:avLst/>
          </a:prstGeom>
        </p:spPr>
      </p:pic>
    </p:spTree>
    <p:extLst>
      <p:ext uri="{BB962C8B-B14F-4D97-AF65-F5344CB8AC3E}">
        <p14:creationId xmlns:p14="http://schemas.microsoft.com/office/powerpoint/2010/main" val="33730195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CB85DF69-E4C4-DFEB-5D26-B44BA2AB047B}"/>
              </a:ext>
            </a:extLst>
          </p:cNvPr>
          <p:cNvPicPr>
            <a:picLocks noChangeAspect="1"/>
          </p:cNvPicPr>
          <p:nvPr/>
        </p:nvPicPr>
        <p:blipFill>
          <a:blip r:embed="rId3"/>
          <a:srcRect/>
          <a:stretch/>
        </p:blipFill>
        <p:spPr>
          <a:xfrm>
            <a:off x="5151" y="2407"/>
            <a:ext cx="4601386" cy="3454349"/>
          </a:xfrm>
          <a:prstGeom prst="rect">
            <a:avLst/>
          </a:prstGeom>
        </p:spPr>
      </p:pic>
    </p:spTree>
    <p:extLst>
      <p:ext uri="{BB962C8B-B14F-4D97-AF65-F5344CB8AC3E}">
        <p14:creationId xmlns:p14="http://schemas.microsoft.com/office/powerpoint/2010/main" val="2749502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B61FC2-FCC7-B6FF-FAC0-5F767E946078}"/>
            </a:ext>
          </a:extLst>
        </p:cNvPr>
        <p:cNvGrpSpPr/>
        <p:nvPr/>
      </p:nvGrpSpPr>
      <p:grpSpPr>
        <a:xfrm>
          <a:off x="0" y="0"/>
          <a:ext cx="0" cy="0"/>
          <a:chOff x="0" y="0"/>
          <a:chExt cx="0" cy="0"/>
        </a:xfrm>
      </p:grpSpPr>
      <p:pic>
        <p:nvPicPr>
          <p:cNvPr id="3" name="図 2" descr="テキスト, 手紙&#10;&#10;自動的に生成された説明">
            <a:extLst>
              <a:ext uri="{FF2B5EF4-FFF2-40B4-BE49-F238E27FC236}">
                <a16:creationId xmlns:a16="http://schemas.microsoft.com/office/drawing/2014/main" id="{99866EC9-CEEE-35ED-A4F6-ECED5F6295EA}"/>
              </a:ext>
            </a:extLst>
          </p:cNvPr>
          <p:cNvPicPr>
            <a:picLocks noChangeAspect="1"/>
          </p:cNvPicPr>
          <p:nvPr/>
        </p:nvPicPr>
        <p:blipFill>
          <a:blip r:embed="rId3"/>
          <a:stretch>
            <a:fillRect/>
          </a:stretch>
        </p:blipFill>
        <p:spPr>
          <a:xfrm>
            <a:off x="0" y="4814"/>
            <a:ext cx="4611688" cy="3454349"/>
          </a:xfrm>
          <a:prstGeom prst="rect">
            <a:avLst/>
          </a:prstGeom>
        </p:spPr>
      </p:pic>
      <p:sp>
        <p:nvSpPr>
          <p:cNvPr id="4" name="正方形/長方形 3">
            <a:extLst>
              <a:ext uri="{FF2B5EF4-FFF2-40B4-BE49-F238E27FC236}">
                <a16:creationId xmlns:a16="http://schemas.microsoft.com/office/drawing/2014/main" id="{7A48B4DD-4EC7-EB73-2101-348CB8E181E6}"/>
              </a:ext>
            </a:extLst>
          </p:cNvPr>
          <p:cNvSpPr/>
          <p:nvPr/>
        </p:nvSpPr>
        <p:spPr>
          <a:xfrm>
            <a:off x="1045029" y="920338"/>
            <a:ext cx="2553194" cy="1799111"/>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6" name="図 5" descr="テキスト, 手紙&#10;&#10;自動的に生成された説明">
            <a:extLst>
              <a:ext uri="{FF2B5EF4-FFF2-40B4-BE49-F238E27FC236}">
                <a16:creationId xmlns:a16="http://schemas.microsoft.com/office/drawing/2014/main" id="{0520988F-347C-A546-1A11-F6B666534633}"/>
              </a:ext>
            </a:extLst>
          </p:cNvPr>
          <p:cNvPicPr>
            <a:picLocks noChangeAspect="1"/>
          </p:cNvPicPr>
          <p:nvPr/>
        </p:nvPicPr>
        <p:blipFill rotWithShape="1">
          <a:blip r:embed="rId3"/>
          <a:srcRect l="34119" t="31214" r="33821" b="53832"/>
          <a:stretch/>
        </p:blipFill>
        <p:spPr>
          <a:xfrm>
            <a:off x="1566605" y="547888"/>
            <a:ext cx="1478477" cy="516577"/>
          </a:xfrm>
          <a:prstGeom prst="rect">
            <a:avLst/>
          </a:prstGeom>
        </p:spPr>
      </p:pic>
      <p:pic>
        <p:nvPicPr>
          <p:cNvPr id="8" name="図 7" descr="テキスト, 手紙&#10;&#10;自動的に生成された説明">
            <a:extLst>
              <a:ext uri="{FF2B5EF4-FFF2-40B4-BE49-F238E27FC236}">
                <a16:creationId xmlns:a16="http://schemas.microsoft.com/office/drawing/2014/main" id="{4B5EF0A7-53B5-08E0-010F-4DAF4A73EE2B}"/>
              </a:ext>
            </a:extLst>
          </p:cNvPr>
          <p:cNvPicPr>
            <a:picLocks noChangeAspect="1"/>
          </p:cNvPicPr>
          <p:nvPr/>
        </p:nvPicPr>
        <p:blipFill rotWithShape="1">
          <a:blip r:embed="rId3"/>
          <a:srcRect l="33218" t="47918" r="32276" b="37128"/>
          <a:stretch/>
        </p:blipFill>
        <p:spPr>
          <a:xfrm>
            <a:off x="2632933" y="1257487"/>
            <a:ext cx="1591294" cy="516577"/>
          </a:xfrm>
          <a:prstGeom prst="rect">
            <a:avLst/>
          </a:prstGeom>
        </p:spPr>
      </p:pic>
      <p:sp>
        <p:nvSpPr>
          <p:cNvPr id="9" name="下矢印 8">
            <a:extLst>
              <a:ext uri="{FF2B5EF4-FFF2-40B4-BE49-F238E27FC236}">
                <a16:creationId xmlns:a16="http://schemas.microsoft.com/office/drawing/2014/main" id="{7DE6B151-09F1-BDD4-1515-3B64E5787832}"/>
              </a:ext>
            </a:extLst>
          </p:cNvPr>
          <p:cNvSpPr/>
          <p:nvPr/>
        </p:nvSpPr>
        <p:spPr>
          <a:xfrm>
            <a:off x="2311323" y="1084355"/>
            <a:ext cx="162268" cy="624421"/>
          </a:xfrm>
          <a:prstGeom prst="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11" name="図 10" descr="テキスト, 手紙&#10;&#10;自動的に生成された説明">
            <a:extLst>
              <a:ext uri="{FF2B5EF4-FFF2-40B4-BE49-F238E27FC236}">
                <a16:creationId xmlns:a16="http://schemas.microsoft.com/office/drawing/2014/main" id="{848F912F-7AE8-AD37-A6CF-98808F8BD689}"/>
              </a:ext>
            </a:extLst>
          </p:cNvPr>
          <p:cNvPicPr>
            <a:picLocks noChangeAspect="1"/>
          </p:cNvPicPr>
          <p:nvPr/>
        </p:nvPicPr>
        <p:blipFill rotWithShape="1">
          <a:blip r:embed="rId3"/>
          <a:srcRect l="27682" t="60624" r="27384" b="24421"/>
          <a:stretch/>
        </p:blipFill>
        <p:spPr>
          <a:xfrm>
            <a:off x="1362098" y="1969119"/>
            <a:ext cx="2072246" cy="516577"/>
          </a:xfrm>
          <a:prstGeom prst="rect">
            <a:avLst/>
          </a:prstGeom>
        </p:spPr>
      </p:pic>
      <p:pic>
        <p:nvPicPr>
          <p:cNvPr id="13" name="図 12" descr="テキスト&#10;&#10;自動的に生成された説明">
            <a:extLst>
              <a:ext uri="{FF2B5EF4-FFF2-40B4-BE49-F238E27FC236}">
                <a16:creationId xmlns:a16="http://schemas.microsoft.com/office/drawing/2014/main" id="{0819A3A0-5B9B-A5E0-D9E0-A04BA7790188}"/>
              </a:ext>
            </a:extLst>
          </p:cNvPr>
          <p:cNvPicPr>
            <a:picLocks noChangeAspect="1"/>
          </p:cNvPicPr>
          <p:nvPr/>
        </p:nvPicPr>
        <p:blipFill rotWithShape="1">
          <a:blip r:embed="rId4"/>
          <a:srcRect l="2575" t="36715" r="33970" b="57477"/>
          <a:stretch/>
        </p:blipFill>
        <p:spPr>
          <a:xfrm>
            <a:off x="419025" y="1788126"/>
            <a:ext cx="2926330" cy="200632"/>
          </a:xfrm>
          <a:prstGeom prst="rect">
            <a:avLst/>
          </a:prstGeom>
        </p:spPr>
      </p:pic>
      <p:pic>
        <p:nvPicPr>
          <p:cNvPr id="19" name="図 18" descr="テキスト, 手紙&#10;&#10;自動的に生成された説明">
            <a:extLst>
              <a:ext uri="{FF2B5EF4-FFF2-40B4-BE49-F238E27FC236}">
                <a16:creationId xmlns:a16="http://schemas.microsoft.com/office/drawing/2014/main" id="{CC3D84AF-DE28-E944-D531-A5DC8BF5643A}"/>
              </a:ext>
            </a:extLst>
          </p:cNvPr>
          <p:cNvPicPr>
            <a:picLocks noChangeAspect="1"/>
          </p:cNvPicPr>
          <p:nvPr/>
        </p:nvPicPr>
        <p:blipFill rotWithShape="1">
          <a:blip r:embed="rId5"/>
          <a:srcRect l="10127" t="19642" r="67811" b="75096"/>
          <a:stretch/>
        </p:blipFill>
        <p:spPr>
          <a:xfrm>
            <a:off x="2675492" y="1118982"/>
            <a:ext cx="1017371" cy="181760"/>
          </a:xfrm>
          <a:prstGeom prst="rect">
            <a:avLst/>
          </a:prstGeom>
        </p:spPr>
      </p:pic>
      <p:sp>
        <p:nvSpPr>
          <p:cNvPr id="20" name="正方形/長方形 19">
            <a:extLst>
              <a:ext uri="{FF2B5EF4-FFF2-40B4-BE49-F238E27FC236}">
                <a16:creationId xmlns:a16="http://schemas.microsoft.com/office/drawing/2014/main" id="{279D4799-1821-C8C6-FA3F-9734D8C4E817}"/>
              </a:ext>
            </a:extLst>
          </p:cNvPr>
          <p:cNvSpPr/>
          <p:nvPr/>
        </p:nvSpPr>
        <p:spPr>
          <a:xfrm>
            <a:off x="3622032" y="1905990"/>
            <a:ext cx="106820" cy="1375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 name="図 4" descr="テキスト, 手紙&#10;&#10;自動的に生成された説明">
            <a:extLst>
              <a:ext uri="{FF2B5EF4-FFF2-40B4-BE49-F238E27FC236}">
                <a16:creationId xmlns:a16="http://schemas.microsoft.com/office/drawing/2014/main" id="{9DF672F9-8DF3-2FDE-1845-A21E253D7E07}"/>
              </a:ext>
            </a:extLst>
          </p:cNvPr>
          <p:cNvPicPr>
            <a:picLocks noChangeAspect="1"/>
          </p:cNvPicPr>
          <p:nvPr/>
        </p:nvPicPr>
        <p:blipFill rotWithShape="1">
          <a:blip r:embed="rId6"/>
          <a:srcRect t="-69" r="77340" b="89756"/>
          <a:stretch/>
        </p:blipFill>
        <p:spPr>
          <a:xfrm>
            <a:off x="0" y="1"/>
            <a:ext cx="1045029" cy="356260"/>
          </a:xfrm>
          <a:prstGeom prst="rect">
            <a:avLst/>
          </a:prstGeom>
        </p:spPr>
      </p:pic>
      <p:pic>
        <p:nvPicPr>
          <p:cNvPr id="16" name="図 15" descr="テキスト, 手紙&#10;&#10;自動的に生成された説明">
            <a:extLst>
              <a:ext uri="{FF2B5EF4-FFF2-40B4-BE49-F238E27FC236}">
                <a16:creationId xmlns:a16="http://schemas.microsoft.com/office/drawing/2014/main" id="{693BFE81-4D0E-E622-3482-D0488D77F21A}"/>
              </a:ext>
            </a:extLst>
          </p:cNvPr>
          <p:cNvPicPr>
            <a:picLocks noChangeAspect="1"/>
          </p:cNvPicPr>
          <p:nvPr/>
        </p:nvPicPr>
        <p:blipFill rotWithShape="1">
          <a:blip r:embed="rId7"/>
          <a:srcRect t="94297"/>
          <a:stretch/>
        </p:blipFill>
        <p:spPr>
          <a:xfrm>
            <a:off x="1944" y="3261892"/>
            <a:ext cx="4607800" cy="197271"/>
          </a:xfrm>
          <a:prstGeom prst="rect">
            <a:avLst/>
          </a:prstGeom>
        </p:spPr>
      </p:pic>
      <p:pic>
        <p:nvPicPr>
          <p:cNvPr id="22" name="図 21" descr="テキスト, 手紙&#10;&#10;自動的に生成された説明">
            <a:extLst>
              <a:ext uri="{FF2B5EF4-FFF2-40B4-BE49-F238E27FC236}">
                <a16:creationId xmlns:a16="http://schemas.microsoft.com/office/drawing/2014/main" id="{58EBB90B-5A3A-F052-CEDC-AEA13F8179EE}"/>
              </a:ext>
            </a:extLst>
          </p:cNvPr>
          <p:cNvPicPr>
            <a:picLocks noChangeAspect="1"/>
          </p:cNvPicPr>
          <p:nvPr/>
        </p:nvPicPr>
        <p:blipFill rotWithShape="1">
          <a:blip r:embed="rId8"/>
          <a:srcRect t="80910" b="13797"/>
          <a:stretch/>
        </p:blipFill>
        <p:spPr>
          <a:xfrm>
            <a:off x="1944" y="2650356"/>
            <a:ext cx="4607800" cy="183111"/>
          </a:xfrm>
          <a:prstGeom prst="rect">
            <a:avLst/>
          </a:prstGeom>
        </p:spPr>
      </p:pic>
      <p:pic>
        <p:nvPicPr>
          <p:cNvPr id="24" name="図 23" descr="テキスト, 手紙&#10;&#10;自動的に生成された説明">
            <a:extLst>
              <a:ext uri="{FF2B5EF4-FFF2-40B4-BE49-F238E27FC236}">
                <a16:creationId xmlns:a16="http://schemas.microsoft.com/office/drawing/2014/main" id="{09CC7928-BC68-CDA8-A685-90FA60339C72}"/>
              </a:ext>
            </a:extLst>
          </p:cNvPr>
          <p:cNvPicPr>
            <a:picLocks noChangeAspect="1"/>
          </p:cNvPicPr>
          <p:nvPr/>
        </p:nvPicPr>
        <p:blipFill rotWithShape="1">
          <a:blip r:embed="rId8"/>
          <a:srcRect t="86122" b="7871"/>
          <a:stretch/>
        </p:blipFill>
        <p:spPr>
          <a:xfrm>
            <a:off x="370078" y="2842546"/>
            <a:ext cx="4607800" cy="207790"/>
          </a:xfrm>
          <a:prstGeom prst="rect">
            <a:avLst/>
          </a:prstGeom>
        </p:spPr>
      </p:pic>
      <p:pic>
        <p:nvPicPr>
          <p:cNvPr id="26" name="図 25" descr="テキスト, 手紙&#10;&#10;自動的に生成された説明">
            <a:extLst>
              <a:ext uri="{FF2B5EF4-FFF2-40B4-BE49-F238E27FC236}">
                <a16:creationId xmlns:a16="http://schemas.microsoft.com/office/drawing/2014/main" id="{9883AB1A-A9CE-DB95-7A4B-82B3E2DBA8A3}"/>
              </a:ext>
            </a:extLst>
          </p:cNvPr>
          <p:cNvPicPr>
            <a:picLocks noChangeAspect="1"/>
          </p:cNvPicPr>
          <p:nvPr/>
        </p:nvPicPr>
        <p:blipFill rotWithShape="1">
          <a:blip r:embed="rId9"/>
          <a:srcRect b="88980"/>
          <a:stretch/>
        </p:blipFill>
        <p:spPr>
          <a:xfrm>
            <a:off x="1944" y="0"/>
            <a:ext cx="4607800" cy="381195"/>
          </a:xfrm>
          <a:prstGeom prst="rect">
            <a:avLst/>
          </a:prstGeom>
        </p:spPr>
      </p:pic>
    </p:spTree>
    <p:extLst>
      <p:ext uri="{BB962C8B-B14F-4D97-AF65-F5344CB8AC3E}">
        <p14:creationId xmlns:p14="http://schemas.microsoft.com/office/powerpoint/2010/main" val="1202308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EC801DB5-1DCF-3645-EE56-FD954E82ED57}"/>
              </a:ext>
            </a:extLst>
          </p:cNvPr>
          <p:cNvPicPr>
            <a:picLocks noChangeAspect="1"/>
          </p:cNvPicPr>
          <p:nvPr/>
        </p:nvPicPr>
        <p:blipFill>
          <a:blip r:embed="rId3"/>
          <a:srcRect/>
          <a:stretch/>
        </p:blipFill>
        <p:spPr>
          <a:xfrm>
            <a:off x="5151" y="2407"/>
            <a:ext cx="4601385" cy="3454348"/>
          </a:xfrm>
          <a:prstGeom prst="rect">
            <a:avLst/>
          </a:prstGeom>
        </p:spPr>
      </p:pic>
    </p:spTree>
    <p:extLst>
      <p:ext uri="{BB962C8B-B14F-4D97-AF65-F5344CB8AC3E}">
        <p14:creationId xmlns:p14="http://schemas.microsoft.com/office/powerpoint/2010/main" val="22163627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9D5C6D9-6146-92C1-4757-4C18A5F0BA0A}"/>
              </a:ext>
            </a:extLst>
          </p:cNvPr>
          <p:cNvPicPr>
            <a:picLocks noChangeAspect="1"/>
          </p:cNvPicPr>
          <p:nvPr/>
        </p:nvPicPr>
        <p:blipFill>
          <a:blip r:embed="rId3"/>
          <a:srcRect/>
          <a:stretch/>
        </p:blipFill>
        <p:spPr>
          <a:xfrm>
            <a:off x="5151" y="2407"/>
            <a:ext cx="4601385" cy="3454348"/>
          </a:xfrm>
          <a:prstGeom prst="rect">
            <a:avLst/>
          </a:prstGeom>
        </p:spPr>
      </p:pic>
    </p:spTree>
    <p:extLst>
      <p:ext uri="{BB962C8B-B14F-4D97-AF65-F5344CB8AC3E}">
        <p14:creationId xmlns:p14="http://schemas.microsoft.com/office/powerpoint/2010/main" val="3490473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テキスト, 手紙&#10;&#10;自動的に生成された説明">
            <a:extLst>
              <a:ext uri="{FF2B5EF4-FFF2-40B4-BE49-F238E27FC236}">
                <a16:creationId xmlns:a16="http://schemas.microsoft.com/office/drawing/2014/main" id="{83B50242-3EDF-35EB-9DB3-75FF59E79E22}"/>
              </a:ext>
            </a:extLst>
          </p:cNvPr>
          <p:cNvPicPr>
            <a:picLocks noChangeAspect="1"/>
          </p:cNvPicPr>
          <p:nvPr/>
        </p:nvPicPr>
        <p:blipFill rotWithShape="1">
          <a:blip r:embed="rId3"/>
          <a:srcRect t="11790" b="2952"/>
          <a:stretch/>
        </p:blipFill>
        <p:spPr>
          <a:xfrm>
            <a:off x="0" y="207816"/>
            <a:ext cx="4611688" cy="2945083"/>
          </a:xfrm>
          <a:prstGeom prst="rect">
            <a:avLst/>
          </a:prstGeom>
        </p:spPr>
      </p:pic>
      <p:sp>
        <p:nvSpPr>
          <p:cNvPr id="5" name="下矢印 4">
            <a:extLst>
              <a:ext uri="{FF2B5EF4-FFF2-40B4-BE49-F238E27FC236}">
                <a16:creationId xmlns:a16="http://schemas.microsoft.com/office/drawing/2014/main" id="{1B8001AF-B925-5247-EADB-8CA0CFC07BD0}"/>
              </a:ext>
            </a:extLst>
          </p:cNvPr>
          <p:cNvSpPr/>
          <p:nvPr/>
        </p:nvSpPr>
        <p:spPr>
          <a:xfrm>
            <a:off x="2227680" y="837682"/>
            <a:ext cx="162268" cy="624421"/>
          </a:xfrm>
          <a:prstGeom prst="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7" name="図 6" descr="テキスト, 手紙&#10;&#10;自動的に生成された説明">
            <a:extLst>
              <a:ext uri="{FF2B5EF4-FFF2-40B4-BE49-F238E27FC236}">
                <a16:creationId xmlns:a16="http://schemas.microsoft.com/office/drawing/2014/main" id="{AB3C4938-E797-4139-A8FF-0E213C9B778E}"/>
              </a:ext>
            </a:extLst>
          </p:cNvPr>
          <p:cNvPicPr>
            <a:picLocks noChangeAspect="1"/>
          </p:cNvPicPr>
          <p:nvPr/>
        </p:nvPicPr>
        <p:blipFill rotWithShape="1">
          <a:blip r:embed="rId3"/>
          <a:srcRect l="3990" t="34651" r="76825" b="52113"/>
          <a:stretch/>
        </p:blipFill>
        <p:spPr>
          <a:xfrm>
            <a:off x="1056905" y="921293"/>
            <a:ext cx="884711" cy="457200"/>
          </a:xfrm>
          <a:prstGeom prst="rect">
            <a:avLst/>
          </a:prstGeom>
        </p:spPr>
      </p:pic>
      <p:sp>
        <p:nvSpPr>
          <p:cNvPr id="8" name="正方形/長方形 7">
            <a:extLst>
              <a:ext uri="{FF2B5EF4-FFF2-40B4-BE49-F238E27FC236}">
                <a16:creationId xmlns:a16="http://schemas.microsoft.com/office/drawing/2014/main" id="{2405973A-699A-510A-988D-9385193294C9}"/>
              </a:ext>
            </a:extLst>
          </p:cNvPr>
          <p:cNvSpPr/>
          <p:nvPr/>
        </p:nvSpPr>
        <p:spPr>
          <a:xfrm>
            <a:off x="213756" y="1193470"/>
            <a:ext cx="760022" cy="445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図 9" descr="テキスト, 手紙&#10;&#10;自動的に生成された説明">
            <a:extLst>
              <a:ext uri="{FF2B5EF4-FFF2-40B4-BE49-F238E27FC236}">
                <a16:creationId xmlns:a16="http://schemas.microsoft.com/office/drawing/2014/main" id="{4AF48B86-F8F7-53FB-4F28-9B21B7125EC2}"/>
              </a:ext>
            </a:extLst>
          </p:cNvPr>
          <p:cNvPicPr>
            <a:picLocks noChangeAspect="1"/>
          </p:cNvPicPr>
          <p:nvPr/>
        </p:nvPicPr>
        <p:blipFill rotWithShape="1">
          <a:blip r:embed="rId4"/>
          <a:srcRect l="10299" t="68171" r="73220" b="24094"/>
          <a:stretch/>
        </p:blipFill>
        <p:spPr>
          <a:xfrm>
            <a:off x="2672474" y="991587"/>
            <a:ext cx="760023" cy="267195"/>
          </a:xfrm>
          <a:prstGeom prst="rect">
            <a:avLst/>
          </a:prstGeom>
        </p:spPr>
      </p:pic>
      <p:pic>
        <p:nvPicPr>
          <p:cNvPr id="18" name="図 17" descr="テキスト, 手紙&#10;&#10;自動的に生成された説明">
            <a:extLst>
              <a:ext uri="{FF2B5EF4-FFF2-40B4-BE49-F238E27FC236}">
                <a16:creationId xmlns:a16="http://schemas.microsoft.com/office/drawing/2014/main" id="{7A6CC529-EF79-AA29-06E0-D38529F2326E}"/>
              </a:ext>
            </a:extLst>
          </p:cNvPr>
          <p:cNvPicPr>
            <a:picLocks noChangeAspect="1"/>
          </p:cNvPicPr>
          <p:nvPr/>
        </p:nvPicPr>
        <p:blipFill rotWithShape="1">
          <a:blip r:embed="rId5"/>
          <a:srcRect t="93893"/>
          <a:stretch/>
        </p:blipFill>
        <p:spPr>
          <a:xfrm>
            <a:off x="1944" y="3247901"/>
            <a:ext cx="4607800" cy="211262"/>
          </a:xfrm>
          <a:prstGeom prst="rect">
            <a:avLst/>
          </a:prstGeom>
        </p:spPr>
      </p:pic>
      <p:pic>
        <p:nvPicPr>
          <p:cNvPr id="20" name="図 19" descr="テキスト, 手紙&#10;&#10;自動的に生成された説明">
            <a:extLst>
              <a:ext uri="{FF2B5EF4-FFF2-40B4-BE49-F238E27FC236}">
                <a16:creationId xmlns:a16="http://schemas.microsoft.com/office/drawing/2014/main" id="{9A39298C-015E-7539-93BE-81C9365B7C24}"/>
              </a:ext>
            </a:extLst>
          </p:cNvPr>
          <p:cNvPicPr>
            <a:picLocks noChangeAspect="1"/>
          </p:cNvPicPr>
          <p:nvPr/>
        </p:nvPicPr>
        <p:blipFill rotWithShape="1">
          <a:blip r:embed="rId6"/>
          <a:srcRect t="50000" b="6836"/>
          <a:stretch/>
        </p:blipFill>
        <p:spPr>
          <a:xfrm>
            <a:off x="1944" y="1527698"/>
            <a:ext cx="4607800" cy="1493129"/>
          </a:xfrm>
          <a:prstGeom prst="rect">
            <a:avLst/>
          </a:prstGeom>
        </p:spPr>
      </p:pic>
      <p:sp>
        <p:nvSpPr>
          <p:cNvPr id="21" name="正方形/長方形 20">
            <a:extLst>
              <a:ext uri="{FF2B5EF4-FFF2-40B4-BE49-F238E27FC236}">
                <a16:creationId xmlns:a16="http://schemas.microsoft.com/office/drawing/2014/main" id="{81EA0977-BC6E-0282-794E-DBF53F3ED2F1}"/>
              </a:ext>
            </a:extLst>
          </p:cNvPr>
          <p:cNvSpPr/>
          <p:nvPr/>
        </p:nvSpPr>
        <p:spPr>
          <a:xfrm>
            <a:off x="65314" y="71252"/>
            <a:ext cx="1098468" cy="3384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6ED20068-F5F5-3F92-11BB-C80134FFAFEC}"/>
              </a:ext>
            </a:extLst>
          </p:cNvPr>
          <p:cNvSpPr/>
          <p:nvPr/>
        </p:nvSpPr>
        <p:spPr>
          <a:xfrm>
            <a:off x="65314" y="2965141"/>
            <a:ext cx="1098468" cy="3384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57857544-81E8-B466-CE28-E112BC960B5D}"/>
              </a:ext>
            </a:extLst>
          </p:cNvPr>
          <p:cNvSpPr/>
          <p:nvPr/>
        </p:nvSpPr>
        <p:spPr>
          <a:xfrm>
            <a:off x="2963014" y="3000809"/>
            <a:ext cx="1648674" cy="21126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6DA20EEF-B5A0-BF06-1C90-163FDA60AEBF}"/>
              </a:ext>
            </a:extLst>
          </p:cNvPr>
          <p:cNvSpPr/>
          <p:nvPr/>
        </p:nvSpPr>
        <p:spPr>
          <a:xfrm>
            <a:off x="65314" y="936859"/>
            <a:ext cx="884711" cy="3384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03791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CE63DB08-41C5-5023-86C9-503DA75B509F}"/>
              </a:ext>
            </a:extLst>
          </p:cNvPr>
          <p:cNvPicPr>
            <a:picLocks noChangeAspect="1"/>
          </p:cNvPicPr>
          <p:nvPr/>
        </p:nvPicPr>
        <p:blipFill>
          <a:blip r:embed="rId2"/>
          <a:srcRect/>
          <a:stretch/>
        </p:blipFill>
        <p:spPr>
          <a:xfrm>
            <a:off x="1944" y="0"/>
            <a:ext cx="4607799" cy="3459163"/>
          </a:xfrm>
          <a:prstGeom prst="rect">
            <a:avLst/>
          </a:prstGeom>
        </p:spPr>
      </p:pic>
      <p:sp>
        <p:nvSpPr>
          <p:cNvPr id="5" name="正方形/長方形 4">
            <a:extLst>
              <a:ext uri="{FF2B5EF4-FFF2-40B4-BE49-F238E27FC236}">
                <a16:creationId xmlns:a16="http://schemas.microsoft.com/office/drawing/2014/main" id="{68B4ACDB-FF8A-7AC5-696C-2CCF15A8C093}"/>
              </a:ext>
            </a:extLst>
          </p:cNvPr>
          <p:cNvSpPr/>
          <p:nvPr/>
        </p:nvSpPr>
        <p:spPr>
          <a:xfrm>
            <a:off x="3354780" y="2185060"/>
            <a:ext cx="320634" cy="32657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2A884739-C249-55DC-4342-20B937C3A192}"/>
              </a:ext>
            </a:extLst>
          </p:cNvPr>
          <p:cNvSpPr/>
          <p:nvPr/>
        </p:nvSpPr>
        <p:spPr>
          <a:xfrm>
            <a:off x="65314" y="71252"/>
            <a:ext cx="1098468" cy="3384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95312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E152711D-FF47-CDAC-CCB6-4AEFE085C32A}"/>
              </a:ext>
            </a:extLst>
          </p:cNvPr>
          <p:cNvPicPr>
            <a:picLocks noChangeAspect="1"/>
          </p:cNvPicPr>
          <p:nvPr/>
        </p:nvPicPr>
        <p:blipFill>
          <a:blip r:embed="rId3"/>
          <a:srcRect/>
          <a:stretch/>
        </p:blipFill>
        <p:spPr>
          <a:xfrm>
            <a:off x="5151" y="2407"/>
            <a:ext cx="4601385" cy="3454348"/>
          </a:xfrm>
          <a:prstGeom prst="rect">
            <a:avLst/>
          </a:prstGeom>
        </p:spPr>
      </p:pic>
      <p:sp>
        <p:nvSpPr>
          <p:cNvPr id="2" name="正方形/長方形 1">
            <a:extLst>
              <a:ext uri="{FF2B5EF4-FFF2-40B4-BE49-F238E27FC236}">
                <a16:creationId xmlns:a16="http://schemas.microsoft.com/office/drawing/2014/main" id="{912799BE-EA4F-FE32-763D-48A6BF0CDCBE}"/>
              </a:ext>
            </a:extLst>
          </p:cNvPr>
          <p:cNvSpPr/>
          <p:nvPr/>
        </p:nvSpPr>
        <p:spPr>
          <a:xfrm>
            <a:off x="65314" y="71252"/>
            <a:ext cx="1098468" cy="3384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28DEB2E9-40B4-9D08-542A-E17AC69369FA}"/>
              </a:ext>
            </a:extLst>
          </p:cNvPr>
          <p:cNvSpPr/>
          <p:nvPr/>
        </p:nvSpPr>
        <p:spPr>
          <a:xfrm>
            <a:off x="125477" y="71252"/>
            <a:ext cx="1098468" cy="3384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82686876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2792</TotalTime>
  <Words>991</Words>
  <Application>Microsoft Macintosh PowerPoint</Application>
  <PresentationFormat>ユーザー設定</PresentationFormat>
  <Paragraphs>40</Paragraphs>
  <Slides>20</Slides>
  <Notes>17</Notes>
  <HiddenSlides>1</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20</vt:i4>
      </vt:variant>
    </vt:vector>
  </HeadingPairs>
  <TitlesOfParts>
    <vt:vector size="29" baseType="lpstr">
      <vt:lpstr>Hiragino Sans</vt:lpstr>
      <vt:lpstr>YakuHanJPs</vt:lpstr>
      <vt:lpstr>游ゴシック</vt:lpstr>
      <vt:lpstr>Arial</vt:lpstr>
      <vt:lpstr>Calibri</vt:lpstr>
      <vt:lpstr>Calibri Light</vt:lpstr>
      <vt:lpstr>Helvetica Neue</vt:lpstr>
      <vt:lpstr>STIX Two Math</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坂井 幸人</dc:creator>
  <cp:lastModifiedBy>坂井 幸人</cp:lastModifiedBy>
  <cp:revision>12</cp:revision>
  <cp:lastPrinted>2024-02-06T23:36:17Z</cp:lastPrinted>
  <dcterms:created xsi:type="dcterms:W3CDTF">2024-02-05T03:17:26Z</dcterms:created>
  <dcterms:modified xsi:type="dcterms:W3CDTF">2024-02-07T02:07:35Z</dcterms:modified>
</cp:coreProperties>
</file>

<file path=docProps/thumbnail.jpeg>
</file>